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b511b80af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c1e498b5a4771"/>
  </p:sldMasterIdLst>
  <p:sldIdLst>
    <p:sldId xmlns:r="http://schemas.openxmlformats.org/officeDocument/2006/relationships" id="256" r:id="Rfb6851fef2ad4505"/>
    <p:sldId xmlns:r="http://schemas.openxmlformats.org/officeDocument/2006/relationships" id="257" r:id="Rad447f228be84f4d"/>
    <p:sldId xmlns:r="http://schemas.openxmlformats.org/officeDocument/2006/relationships" id="258" r:id="R38d32b366e8f4a68"/>
    <p:sldId xmlns:r="http://schemas.openxmlformats.org/officeDocument/2006/relationships" id="259" r:id="R79f56cb4aa964c0c"/>
    <p:sldId xmlns:r="http://schemas.openxmlformats.org/officeDocument/2006/relationships" id="260" r:id="Rd303c4d897a74840"/>
    <p:sldId xmlns:r="http://schemas.openxmlformats.org/officeDocument/2006/relationships" id="261" r:id="Rd4742c488470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c1e498b5a4771" /><Relationship Type="http://schemas.openxmlformats.org/officeDocument/2006/relationships/slide" Target="/ppt/slides/slide1.xml" Id="Rfb6851fef2ad4505" /><Relationship Type="http://schemas.openxmlformats.org/officeDocument/2006/relationships/slide" Target="/ppt/slides/slide2.xml" Id="Rad447f228be84f4d" /><Relationship Type="http://schemas.openxmlformats.org/officeDocument/2006/relationships/slide" Target="/ppt/slides/slide3.xml" Id="R38d32b366e8f4a68" /><Relationship Type="http://schemas.openxmlformats.org/officeDocument/2006/relationships/slide" Target="/ppt/slides/slide4.xml" Id="R79f56cb4aa964c0c" /><Relationship Type="http://schemas.openxmlformats.org/officeDocument/2006/relationships/slide" Target="/ppt/slides/slide5.xml" Id="Rd303c4d897a74840" /><Relationship Type="http://schemas.openxmlformats.org/officeDocument/2006/relationships/slide" Target="/ppt/slides/slide6.xml" Id="Rd4742c488470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0faf66561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a441eff50444b" /><Relationship Type="http://schemas.openxmlformats.org/officeDocument/2006/relationships/theme" Target="/ppt/slideMasters/theme/theme1.xml" Id="R308b52605a24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a441eff50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3d014101d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216fc107c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775c814a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dbf392aa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af3cb5d8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6feeb403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SKODRE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175 875 632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192 076 530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hsev@hsev.no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