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5e67b94b0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348b00b344bdf"/>
  </p:sldMasterIdLst>
  <p:sldIdLst>
    <p:sldId xmlns:r="http://schemas.openxmlformats.org/officeDocument/2006/relationships" id="256" r:id="R719cd019a3154f73"/>
    <p:sldId xmlns:r="http://schemas.openxmlformats.org/officeDocument/2006/relationships" id="257" r:id="R0855132360354bcc"/>
    <p:sldId xmlns:r="http://schemas.openxmlformats.org/officeDocument/2006/relationships" id="258" r:id="R5e2459c68b804cbd"/>
    <p:sldId xmlns:r="http://schemas.openxmlformats.org/officeDocument/2006/relationships" id="259" r:id="R58f6ec7b04f14a9e"/>
    <p:sldId xmlns:r="http://schemas.openxmlformats.org/officeDocument/2006/relationships" id="260" r:id="Rde675ec2b3bc4933"/>
    <p:sldId xmlns:r="http://schemas.openxmlformats.org/officeDocument/2006/relationships" id="261" r:id="Re753e19a4d774590"/>
    <p:sldId xmlns:r="http://schemas.openxmlformats.org/officeDocument/2006/relationships" id="262" r:id="Rbe231b0fa910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348b00b344bdf" /><Relationship Type="http://schemas.openxmlformats.org/officeDocument/2006/relationships/slide" Target="/ppt/slides/slide1.xml" Id="R719cd019a3154f73" /><Relationship Type="http://schemas.openxmlformats.org/officeDocument/2006/relationships/slide" Target="/ppt/slides/slide2.xml" Id="R0855132360354bcc" /><Relationship Type="http://schemas.openxmlformats.org/officeDocument/2006/relationships/slide" Target="/ppt/slides/slide3.xml" Id="R5e2459c68b804cbd" /><Relationship Type="http://schemas.openxmlformats.org/officeDocument/2006/relationships/slide" Target="/ppt/slides/slide4.xml" Id="R58f6ec7b04f14a9e" /><Relationship Type="http://schemas.openxmlformats.org/officeDocument/2006/relationships/slide" Target="/ppt/slides/slide5.xml" Id="Rde675ec2b3bc4933" /><Relationship Type="http://schemas.openxmlformats.org/officeDocument/2006/relationships/slide" Target="/ppt/slides/slide6.xml" Id="Re753e19a4d774590" /><Relationship Type="http://schemas.openxmlformats.org/officeDocument/2006/relationships/slide" Target="/ppt/slides/slide7.xml" Id="Rbe231b0fa910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316cfa227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3dc589ba1447c" /><Relationship Type="http://schemas.openxmlformats.org/officeDocument/2006/relationships/theme" Target="/ppt/slideMasters/theme/theme1.xml" Id="R41901c510149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3dc589ba1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f6471215e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7910ce9e8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0ddfe8ef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6be2b135a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d73fa5f047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c7a1a0c4546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f82166013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20 411 471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14 730 931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Pauline Wiigs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51433401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post@secant.no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948 114 194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