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b1267a044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72f83749484fd7"/>
  </p:sldMasterIdLst>
  <p:sldIdLst>
    <p:sldId xmlns:r="http://schemas.openxmlformats.org/officeDocument/2006/relationships" id="256" r:id="Raf323c3ed6814c43"/>
    <p:sldId xmlns:r="http://schemas.openxmlformats.org/officeDocument/2006/relationships" id="257" r:id="Rb11a9aadc78341a7"/>
    <p:sldId xmlns:r="http://schemas.openxmlformats.org/officeDocument/2006/relationships" id="258" r:id="Rf787a10694674755"/>
    <p:sldId xmlns:r="http://schemas.openxmlformats.org/officeDocument/2006/relationships" id="259" r:id="Rf2722094876743cc"/>
    <p:sldId xmlns:r="http://schemas.openxmlformats.org/officeDocument/2006/relationships" id="260" r:id="R94b57d7342f346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2f83749484fd7" /><Relationship Type="http://schemas.openxmlformats.org/officeDocument/2006/relationships/slide" Target="/ppt/slides/slide1.xml" Id="Raf323c3ed6814c43" /><Relationship Type="http://schemas.openxmlformats.org/officeDocument/2006/relationships/slide" Target="/ppt/slides/slide2.xml" Id="Rb11a9aadc78341a7" /><Relationship Type="http://schemas.openxmlformats.org/officeDocument/2006/relationships/slide" Target="/ppt/slides/slide3.xml" Id="Rf787a10694674755" /><Relationship Type="http://schemas.openxmlformats.org/officeDocument/2006/relationships/slide" Target="/ppt/slides/slide4.xml" Id="Rf2722094876743cc" /><Relationship Type="http://schemas.openxmlformats.org/officeDocument/2006/relationships/slide" Target="/ppt/slides/slide5.xml" Id="R94b57d7342f346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08bb422fb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588020b4141f6" /><Relationship Type="http://schemas.openxmlformats.org/officeDocument/2006/relationships/theme" Target="/ppt/slideMasters/theme/theme1.xml" Id="R2265f6e67206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d588020b4141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15909ab0640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61e937e4849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98ddadbe7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f845fdf7c47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1791626d8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AURSKOG-HØLAND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AURSKOG-HØLAND KOMMUNE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 85 25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postmottak@ahk.no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www.ahk.no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948 164 256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AURSKOG-HØLAND KOMMUNE</a:t>
            </a:r>
          </a:p>
        </p:txBody>
      </p:sp>
    </p:spTree>
  </p:cSld>
  <p:clrMapOvr>
    <a:masterClrMapping xmlns:a="http://schemas.openxmlformats.org/drawingml/2006/main"/>
  </p:clrMapOvr>
</p:sld>
</file>