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11d560ba2f46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627a903153403d"/>
  </p:sldMasterIdLst>
  <p:sldIdLst>
    <p:sldId xmlns:r="http://schemas.openxmlformats.org/officeDocument/2006/relationships" id="256" r:id="R0e95b8a1f8b14dbc"/>
    <p:sldId xmlns:r="http://schemas.openxmlformats.org/officeDocument/2006/relationships" id="257" r:id="R1a90dbbd2bc149d8"/>
    <p:sldId xmlns:r="http://schemas.openxmlformats.org/officeDocument/2006/relationships" id="258" r:id="Rf7ec03a0a02e4bc4"/>
    <p:sldId xmlns:r="http://schemas.openxmlformats.org/officeDocument/2006/relationships" id="259" r:id="Rc6548dfb64234c28"/>
    <p:sldId xmlns:r="http://schemas.openxmlformats.org/officeDocument/2006/relationships" id="260" r:id="R3cd53628ffdd4b5a"/>
    <p:sldId xmlns:r="http://schemas.openxmlformats.org/officeDocument/2006/relationships" id="261" r:id="Re0582958747f4e6a"/>
    <p:sldId xmlns:r="http://schemas.openxmlformats.org/officeDocument/2006/relationships" id="262" r:id="R7d8f24835efd4c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627a903153403d" /><Relationship Type="http://schemas.openxmlformats.org/officeDocument/2006/relationships/slide" Target="/ppt/slides/slide1.xml" Id="R0e95b8a1f8b14dbc" /><Relationship Type="http://schemas.openxmlformats.org/officeDocument/2006/relationships/slide" Target="/ppt/slides/slide2.xml" Id="R1a90dbbd2bc149d8" /><Relationship Type="http://schemas.openxmlformats.org/officeDocument/2006/relationships/slide" Target="/ppt/slides/slide3.xml" Id="Rf7ec03a0a02e4bc4" /><Relationship Type="http://schemas.openxmlformats.org/officeDocument/2006/relationships/slide" Target="/ppt/slides/slide4.xml" Id="Rc6548dfb64234c28" /><Relationship Type="http://schemas.openxmlformats.org/officeDocument/2006/relationships/slide" Target="/ppt/slides/slide5.xml" Id="R3cd53628ffdd4b5a" /><Relationship Type="http://schemas.openxmlformats.org/officeDocument/2006/relationships/slide" Target="/ppt/slides/slide6.xml" Id="Re0582958747f4e6a" /><Relationship Type="http://schemas.openxmlformats.org/officeDocument/2006/relationships/slide" Target="/ppt/slides/slide7.xml" Id="R7d8f24835efd4c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12db3f099b4c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08711d8dc4da9" /><Relationship Type="http://schemas.openxmlformats.org/officeDocument/2006/relationships/theme" Target="/ppt/slideMasters/theme/theme1.xml" Id="Re149f1020d564b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808711d8dc4d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fcccfc3b44a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4860e977247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1964742e741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65abcd5504f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1be1925d947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4334f2e4249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96382b8154e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VIRKESTRANSPORT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VIRKESTRANSPORT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VIRKESTRANSPORT ØST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VIRKESTRANSPORT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VIRKESTRANSPORT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VIRKESTRANSPORT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198 624 759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−1 578 533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−1 059 703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7 662 235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21 632 611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VIRKESTRANSPORT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ELVERUM BILTRANSPORT AS  –  12,2 %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 SKOGSTRANSPORT AS  –  11,4 %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HÅKAN FREDHEIM  –  10,9 %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MÆLEN MASKIN &amp; TRANSPORT AS  –  10,4 %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HELGE SÆTERHOLEN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TORE LINDBERG  –  8,1 %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VIRKESTRANSPORT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Vestsivegen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2406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43 55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948 165 872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VIRKESTRANSPORT ØST AS</a:t>
            </a:r>
          </a:p>
        </p:txBody>
      </p:sp>
    </p:spTree>
  </p:cSld>
  <p:clrMapOvr>
    <a:masterClrMapping xmlns:a="http://schemas.openxmlformats.org/drawingml/2006/main"/>
  </p:clrMapOvr>
</p:sld>
</file>