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1032bb8d00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215b483118473a"/>
  </p:sldMasterIdLst>
  <p:sldIdLst>
    <p:sldId xmlns:r="http://schemas.openxmlformats.org/officeDocument/2006/relationships" id="256" r:id="Re81ba658495b4a1a"/>
    <p:sldId xmlns:r="http://schemas.openxmlformats.org/officeDocument/2006/relationships" id="257" r:id="R1b21d22203824dce"/>
    <p:sldId xmlns:r="http://schemas.openxmlformats.org/officeDocument/2006/relationships" id="258" r:id="R316bf9ab95c44dd1"/>
    <p:sldId xmlns:r="http://schemas.openxmlformats.org/officeDocument/2006/relationships" id="259" r:id="R1dfdaf3474e54c75"/>
    <p:sldId xmlns:r="http://schemas.openxmlformats.org/officeDocument/2006/relationships" id="260" r:id="Red0ecb55f0284fcb"/>
    <p:sldId xmlns:r="http://schemas.openxmlformats.org/officeDocument/2006/relationships" id="261" r:id="R8022fb2817af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15b483118473a" /><Relationship Type="http://schemas.openxmlformats.org/officeDocument/2006/relationships/slide" Target="/ppt/slides/slide1.xml" Id="Re81ba658495b4a1a" /><Relationship Type="http://schemas.openxmlformats.org/officeDocument/2006/relationships/slide" Target="/ppt/slides/slide2.xml" Id="R1b21d22203824dce" /><Relationship Type="http://schemas.openxmlformats.org/officeDocument/2006/relationships/slide" Target="/ppt/slides/slide3.xml" Id="R316bf9ab95c44dd1" /><Relationship Type="http://schemas.openxmlformats.org/officeDocument/2006/relationships/slide" Target="/ppt/slides/slide4.xml" Id="R1dfdaf3474e54c75" /><Relationship Type="http://schemas.openxmlformats.org/officeDocument/2006/relationships/slide" Target="/ppt/slides/slide5.xml" Id="Red0ecb55f0284fcb" /><Relationship Type="http://schemas.openxmlformats.org/officeDocument/2006/relationships/slide" Target="/ppt/slides/slide6.xml" Id="R8022fb2817af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d68a8af91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42a3abeef4812" /><Relationship Type="http://schemas.openxmlformats.org/officeDocument/2006/relationships/theme" Target="/ppt/slideMasters/theme/theme1.xml" Id="Rdcac92577da6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42a3abeef48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4e08a707847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43b711cd944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df17ed09b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e22cb1026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980fe833a44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2a9d7e480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