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f0ebcd560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3678ba4b349b6"/>
  </p:sldMasterIdLst>
  <p:sldIdLst>
    <p:sldId xmlns:r="http://schemas.openxmlformats.org/officeDocument/2006/relationships" id="256" r:id="Rfd23c970c9f8458c"/>
    <p:sldId xmlns:r="http://schemas.openxmlformats.org/officeDocument/2006/relationships" id="257" r:id="R31c46c7be0c04230"/>
    <p:sldId xmlns:r="http://schemas.openxmlformats.org/officeDocument/2006/relationships" id="258" r:id="Rff411d8833a544e2"/>
    <p:sldId xmlns:r="http://schemas.openxmlformats.org/officeDocument/2006/relationships" id="259" r:id="R22cf67e6bb254e69"/>
    <p:sldId xmlns:r="http://schemas.openxmlformats.org/officeDocument/2006/relationships" id="260" r:id="Rbac29e6c9744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3678ba4b349b6" /><Relationship Type="http://schemas.openxmlformats.org/officeDocument/2006/relationships/slide" Target="/ppt/slides/slide1.xml" Id="Rfd23c970c9f8458c" /><Relationship Type="http://schemas.openxmlformats.org/officeDocument/2006/relationships/slide" Target="/ppt/slides/slide2.xml" Id="R31c46c7be0c04230" /><Relationship Type="http://schemas.openxmlformats.org/officeDocument/2006/relationships/slide" Target="/ppt/slides/slide3.xml" Id="Rff411d8833a544e2" /><Relationship Type="http://schemas.openxmlformats.org/officeDocument/2006/relationships/slide" Target="/ppt/slides/slide4.xml" Id="R22cf67e6bb254e69" /><Relationship Type="http://schemas.openxmlformats.org/officeDocument/2006/relationships/slide" Target="/ppt/slides/slide5.xml" Id="Rbac29e6c9744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da8182ed3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511f4f7140b7" /><Relationship Type="http://schemas.openxmlformats.org/officeDocument/2006/relationships/theme" Target="/ppt/slideMasters/theme/theme1.xml" Id="R46d9b7ee98de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5511f4f71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7cf6393a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a8de7a6c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e1a88d22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145f45be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2534b23e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