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93ccefd784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f0320a8a14d0b"/>
  </p:sldMasterIdLst>
  <p:sldIdLst>
    <p:sldId xmlns:r="http://schemas.openxmlformats.org/officeDocument/2006/relationships" id="256" r:id="Rcd83581eb7f2454a"/>
    <p:sldId xmlns:r="http://schemas.openxmlformats.org/officeDocument/2006/relationships" id="257" r:id="R1b0027aa1d8b469a"/>
    <p:sldId xmlns:r="http://schemas.openxmlformats.org/officeDocument/2006/relationships" id="258" r:id="Rdde89c0fa38642bc"/>
    <p:sldId xmlns:r="http://schemas.openxmlformats.org/officeDocument/2006/relationships" id="259" r:id="R725001be23554940"/>
    <p:sldId xmlns:r="http://schemas.openxmlformats.org/officeDocument/2006/relationships" id="260" r:id="R4560ffb9226b4bd3"/>
    <p:sldId xmlns:r="http://schemas.openxmlformats.org/officeDocument/2006/relationships" id="261" r:id="R88115c5dbc1b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f0320a8a14d0b" /><Relationship Type="http://schemas.openxmlformats.org/officeDocument/2006/relationships/slide" Target="/ppt/slides/slide1.xml" Id="Rcd83581eb7f2454a" /><Relationship Type="http://schemas.openxmlformats.org/officeDocument/2006/relationships/slide" Target="/ppt/slides/slide2.xml" Id="R1b0027aa1d8b469a" /><Relationship Type="http://schemas.openxmlformats.org/officeDocument/2006/relationships/slide" Target="/ppt/slides/slide3.xml" Id="Rdde89c0fa38642bc" /><Relationship Type="http://schemas.openxmlformats.org/officeDocument/2006/relationships/slide" Target="/ppt/slides/slide4.xml" Id="R725001be23554940" /><Relationship Type="http://schemas.openxmlformats.org/officeDocument/2006/relationships/slide" Target="/ppt/slides/slide5.xml" Id="R4560ffb9226b4bd3" /><Relationship Type="http://schemas.openxmlformats.org/officeDocument/2006/relationships/slide" Target="/ppt/slides/slide6.xml" Id="R88115c5dbc1b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e72ed4335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55dce383249da" /><Relationship Type="http://schemas.openxmlformats.org/officeDocument/2006/relationships/theme" Target="/ppt/slideMasters/theme/theme1.xml" Id="R6b3c418dad3f45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55dce3832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07c933a7d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0db952fc9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05eb4aedb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f7eca61874f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b94809da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636211b37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BAKER TILLY GRIMSRUD &amp; CO.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TILLY GRIMSRUD &amp; CO.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25 921 183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8 991 480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Syrs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70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www.bakertilly.no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948 315 963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BAKER TILLY GRIMSRUD &amp; CO. ANS</a:t>
            </a:r>
          </a:p>
        </p:txBody>
      </p:sp>
    </p:spTree>
  </p:cSld>
  <p:clrMapOvr>
    <a:masterClrMapping xmlns:a="http://schemas.openxmlformats.org/drawingml/2006/main"/>
  </p:clrMapOvr>
</p:sld>
</file>