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92f60bec7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aae274329492b"/>
  </p:sldMasterIdLst>
  <p:sldIdLst>
    <p:sldId xmlns:r="http://schemas.openxmlformats.org/officeDocument/2006/relationships" id="256" r:id="Ra2b86813484a485b"/>
    <p:sldId xmlns:r="http://schemas.openxmlformats.org/officeDocument/2006/relationships" id="257" r:id="Rb7122b01489f401f"/>
    <p:sldId xmlns:r="http://schemas.openxmlformats.org/officeDocument/2006/relationships" id="258" r:id="R4a0770785c204dd1"/>
    <p:sldId xmlns:r="http://schemas.openxmlformats.org/officeDocument/2006/relationships" id="259" r:id="Re31cb9202c1d4df1"/>
    <p:sldId xmlns:r="http://schemas.openxmlformats.org/officeDocument/2006/relationships" id="260" r:id="Rf3160fb95ac34b7a"/>
    <p:sldId xmlns:r="http://schemas.openxmlformats.org/officeDocument/2006/relationships" id="261" r:id="R07b1cfa277f64a1e"/>
    <p:sldId xmlns:r="http://schemas.openxmlformats.org/officeDocument/2006/relationships" id="262" r:id="R0fd014c155a3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aae274329492b" /><Relationship Type="http://schemas.openxmlformats.org/officeDocument/2006/relationships/slide" Target="/ppt/slides/slide1.xml" Id="Ra2b86813484a485b" /><Relationship Type="http://schemas.openxmlformats.org/officeDocument/2006/relationships/slide" Target="/ppt/slides/slide2.xml" Id="Rb7122b01489f401f" /><Relationship Type="http://schemas.openxmlformats.org/officeDocument/2006/relationships/slide" Target="/ppt/slides/slide3.xml" Id="R4a0770785c204dd1" /><Relationship Type="http://schemas.openxmlformats.org/officeDocument/2006/relationships/slide" Target="/ppt/slides/slide4.xml" Id="Re31cb9202c1d4df1" /><Relationship Type="http://schemas.openxmlformats.org/officeDocument/2006/relationships/slide" Target="/ppt/slides/slide5.xml" Id="Rf3160fb95ac34b7a" /><Relationship Type="http://schemas.openxmlformats.org/officeDocument/2006/relationships/slide" Target="/ppt/slides/slide6.xml" Id="R07b1cfa277f64a1e" /><Relationship Type="http://schemas.openxmlformats.org/officeDocument/2006/relationships/slide" Target="/ppt/slides/slide7.xml" Id="R0fd014c155a3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d08040e72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7e5a0e9bc46fe" /><Relationship Type="http://schemas.openxmlformats.org/officeDocument/2006/relationships/theme" Target="/ppt/slideMasters/theme/theme1.xml" Id="Rb087d8446e3e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7e5a0e9bc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8834a614f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779b7066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b098cfd2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725e8351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c134ef4b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67706965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99131270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