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f8eebd3a947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1a53e280d4854"/>
  </p:sldMasterIdLst>
  <p:sldIdLst>
    <p:sldId xmlns:r="http://schemas.openxmlformats.org/officeDocument/2006/relationships" id="256" r:id="R2e336c14ea9c4fe4"/>
    <p:sldId xmlns:r="http://schemas.openxmlformats.org/officeDocument/2006/relationships" id="257" r:id="R77237e784fec4183"/>
    <p:sldId xmlns:r="http://schemas.openxmlformats.org/officeDocument/2006/relationships" id="258" r:id="Rdc6ef57a78204b8c"/>
    <p:sldId xmlns:r="http://schemas.openxmlformats.org/officeDocument/2006/relationships" id="259" r:id="Re35ed17a5af54339"/>
    <p:sldId xmlns:r="http://schemas.openxmlformats.org/officeDocument/2006/relationships" id="260" r:id="Rb93ce8d7d9514558"/>
    <p:sldId xmlns:r="http://schemas.openxmlformats.org/officeDocument/2006/relationships" id="261" r:id="R1b32ab23d217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1a53e280d4854" /><Relationship Type="http://schemas.openxmlformats.org/officeDocument/2006/relationships/slide" Target="/ppt/slides/slide1.xml" Id="R2e336c14ea9c4fe4" /><Relationship Type="http://schemas.openxmlformats.org/officeDocument/2006/relationships/slide" Target="/ppt/slides/slide2.xml" Id="R77237e784fec4183" /><Relationship Type="http://schemas.openxmlformats.org/officeDocument/2006/relationships/slide" Target="/ppt/slides/slide3.xml" Id="Rdc6ef57a78204b8c" /><Relationship Type="http://schemas.openxmlformats.org/officeDocument/2006/relationships/slide" Target="/ppt/slides/slide4.xml" Id="Re35ed17a5af54339" /><Relationship Type="http://schemas.openxmlformats.org/officeDocument/2006/relationships/slide" Target="/ppt/slides/slide5.xml" Id="Rb93ce8d7d9514558" /><Relationship Type="http://schemas.openxmlformats.org/officeDocument/2006/relationships/slide" Target="/ppt/slides/slide6.xml" Id="R1b32ab23d217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a9217b7f7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516bb6de42a4" /><Relationship Type="http://schemas.openxmlformats.org/officeDocument/2006/relationships/theme" Target="/ppt/slideMasters/theme/theme1.xml" Id="R6fc56cf0a8fb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b516bb6de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c7043752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8e35cb79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41b63b08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0760c3ea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aafef36a4d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c3b0544d549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NORD-ØSTERDAL KRAFTLAG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NORD-ØSTERDAL KRAFTLAG SA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711 313 000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806 336 000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62480100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948 526 786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NORD-ØSTERDAL KRAFTLAG SA</a:t>
            </a:r>
          </a:p>
        </p:txBody>
      </p:sp>
    </p:spTree>
  </p:cSld>
  <p:clrMapOvr>
    <a:masterClrMapping xmlns:a="http://schemas.openxmlformats.org/drawingml/2006/main"/>
  </p:clrMapOvr>
</p:sld>
</file>