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c9a3f0baf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dadee6fa6473c"/>
  </p:sldMasterIdLst>
  <p:sldIdLst>
    <p:sldId xmlns:r="http://schemas.openxmlformats.org/officeDocument/2006/relationships" id="256" r:id="R4dd63abb00de4300"/>
    <p:sldId xmlns:r="http://schemas.openxmlformats.org/officeDocument/2006/relationships" id="257" r:id="R5dc2a133f08b43fc"/>
    <p:sldId xmlns:r="http://schemas.openxmlformats.org/officeDocument/2006/relationships" id="258" r:id="R220ec95451f74964"/>
    <p:sldId xmlns:r="http://schemas.openxmlformats.org/officeDocument/2006/relationships" id="259" r:id="R324d03fac22a4c4a"/>
    <p:sldId xmlns:r="http://schemas.openxmlformats.org/officeDocument/2006/relationships" id="260" r:id="Rde70170de23a4e67"/>
    <p:sldId xmlns:r="http://schemas.openxmlformats.org/officeDocument/2006/relationships" id="261" r:id="R6cb56e6899634e42"/>
    <p:sldId xmlns:r="http://schemas.openxmlformats.org/officeDocument/2006/relationships" id="262" r:id="Rffbc7b1696f3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dadee6fa6473c" /><Relationship Type="http://schemas.openxmlformats.org/officeDocument/2006/relationships/slide" Target="/ppt/slides/slide1.xml" Id="R4dd63abb00de4300" /><Relationship Type="http://schemas.openxmlformats.org/officeDocument/2006/relationships/slide" Target="/ppt/slides/slide2.xml" Id="R5dc2a133f08b43fc" /><Relationship Type="http://schemas.openxmlformats.org/officeDocument/2006/relationships/slide" Target="/ppt/slides/slide3.xml" Id="R220ec95451f74964" /><Relationship Type="http://schemas.openxmlformats.org/officeDocument/2006/relationships/slide" Target="/ppt/slides/slide4.xml" Id="R324d03fac22a4c4a" /><Relationship Type="http://schemas.openxmlformats.org/officeDocument/2006/relationships/slide" Target="/ppt/slides/slide5.xml" Id="Rde70170de23a4e67" /><Relationship Type="http://schemas.openxmlformats.org/officeDocument/2006/relationships/slide" Target="/ppt/slides/slide6.xml" Id="R6cb56e6899634e42" /><Relationship Type="http://schemas.openxmlformats.org/officeDocument/2006/relationships/slide" Target="/ppt/slides/slide7.xml" Id="Rffbc7b1696f3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d9ccee307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1d00e49e48a2" /><Relationship Type="http://schemas.openxmlformats.org/officeDocument/2006/relationships/theme" Target="/ppt/slideMasters/theme/theme1.xml" Id="R961719d5cb30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31d00e49e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13822ffe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b4558e682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9f086849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a91ffeda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2df206325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ab96383b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fac5c1ba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TRECO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TRECO BIL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5 205 729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AMLAND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948 569 175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