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4e4a0e955142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e4697041f047c7"/>
  </p:sldMasterIdLst>
  <p:sldIdLst>
    <p:sldId xmlns:r="http://schemas.openxmlformats.org/officeDocument/2006/relationships" id="256" r:id="Ra6dd8a5216f94940"/>
    <p:sldId xmlns:r="http://schemas.openxmlformats.org/officeDocument/2006/relationships" id="257" r:id="Rfe8fc02647d043bd"/>
    <p:sldId xmlns:r="http://schemas.openxmlformats.org/officeDocument/2006/relationships" id="258" r:id="R5ea02bee9cc34872"/>
    <p:sldId xmlns:r="http://schemas.openxmlformats.org/officeDocument/2006/relationships" id="259" r:id="R8a6e4507ca0d448b"/>
    <p:sldId xmlns:r="http://schemas.openxmlformats.org/officeDocument/2006/relationships" id="260" r:id="Rea5a28c01f914d53"/>
    <p:sldId xmlns:r="http://schemas.openxmlformats.org/officeDocument/2006/relationships" id="261" r:id="R298cc6b5109f4396"/>
    <p:sldId xmlns:r="http://schemas.openxmlformats.org/officeDocument/2006/relationships" id="262" r:id="Rff4d99ab220f41e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e4697041f047c7" /><Relationship Type="http://schemas.openxmlformats.org/officeDocument/2006/relationships/slide" Target="/ppt/slides/slide1.xml" Id="Ra6dd8a5216f94940" /><Relationship Type="http://schemas.openxmlformats.org/officeDocument/2006/relationships/slide" Target="/ppt/slides/slide2.xml" Id="Rfe8fc02647d043bd" /><Relationship Type="http://schemas.openxmlformats.org/officeDocument/2006/relationships/slide" Target="/ppt/slides/slide3.xml" Id="R5ea02bee9cc34872" /><Relationship Type="http://schemas.openxmlformats.org/officeDocument/2006/relationships/slide" Target="/ppt/slides/slide4.xml" Id="R8a6e4507ca0d448b" /><Relationship Type="http://schemas.openxmlformats.org/officeDocument/2006/relationships/slide" Target="/ppt/slides/slide5.xml" Id="Rea5a28c01f914d53" /><Relationship Type="http://schemas.openxmlformats.org/officeDocument/2006/relationships/slide" Target="/ppt/slides/slide6.xml" Id="R298cc6b5109f4396" /><Relationship Type="http://schemas.openxmlformats.org/officeDocument/2006/relationships/slide" Target="/ppt/slides/slide7.xml" Id="Rff4d99ab220f41e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db47e45f334f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9c0232cc243b4" /><Relationship Type="http://schemas.openxmlformats.org/officeDocument/2006/relationships/theme" Target="/ppt/slideMasters/theme/theme1.xml" Id="Rf73c37bcf1854e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19c0232cc243b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fbb1ffb24d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8131545445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85f2098a9e45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0a328858043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c07362d0c45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6ace411f849a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42c487e994d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SKAARET AGENTUR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SKAARET AGENTUR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−215 703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−44 008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6 033 954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6 033 954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OTTAR SKAARET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Drengsrudbekken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1383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66 76 17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per@skaaret.no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948 737 221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SKAARET AGENTUR AS</a:t>
            </a:r>
          </a:p>
        </p:txBody>
      </p:sp>
    </p:spTree>
  </p:cSld>
  <p:clrMapOvr>
    <a:masterClrMapping xmlns:a="http://schemas.openxmlformats.org/drawingml/2006/main"/>
  </p:clrMapOvr>
</p:sld>
</file>