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7bc813ba2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5147eaadd24415"/>
  </p:sldMasterIdLst>
  <p:sldIdLst>
    <p:sldId xmlns:r="http://schemas.openxmlformats.org/officeDocument/2006/relationships" id="256" r:id="R8953b795f4aa4f66"/>
    <p:sldId xmlns:r="http://schemas.openxmlformats.org/officeDocument/2006/relationships" id="257" r:id="R0937f79a358447e2"/>
    <p:sldId xmlns:r="http://schemas.openxmlformats.org/officeDocument/2006/relationships" id="258" r:id="R65ebaaf3adea41da"/>
    <p:sldId xmlns:r="http://schemas.openxmlformats.org/officeDocument/2006/relationships" id="259" r:id="R5131862a06d14f87"/>
    <p:sldId xmlns:r="http://schemas.openxmlformats.org/officeDocument/2006/relationships" id="260" r:id="R6aa7bef1592b4b60"/>
    <p:sldId xmlns:r="http://schemas.openxmlformats.org/officeDocument/2006/relationships" id="261" r:id="R87a00eb8cd9149cf"/>
    <p:sldId xmlns:r="http://schemas.openxmlformats.org/officeDocument/2006/relationships" id="262" r:id="R91e4cbe7d603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147eaadd24415" /><Relationship Type="http://schemas.openxmlformats.org/officeDocument/2006/relationships/slide" Target="/ppt/slides/slide1.xml" Id="R8953b795f4aa4f66" /><Relationship Type="http://schemas.openxmlformats.org/officeDocument/2006/relationships/slide" Target="/ppt/slides/slide2.xml" Id="R0937f79a358447e2" /><Relationship Type="http://schemas.openxmlformats.org/officeDocument/2006/relationships/slide" Target="/ppt/slides/slide3.xml" Id="R65ebaaf3adea41da" /><Relationship Type="http://schemas.openxmlformats.org/officeDocument/2006/relationships/slide" Target="/ppt/slides/slide4.xml" Id="R5131862a06d14f87" /><Relationship Type="http://schemas.openxmlformats.org/officeDocument/2006/relationships/slide" Target="/ppt/slides/slide5.xml" Id="R6aa7bef1592b4b60" /><Relationship Type="http://schemas.openxmlformats.org/officeDocument/2006/relationships/slide" Target="/ppt/slides/slide6.xml" Id="R87a00eb8cd9149cf" /><Relationship Type="http://schemas.openxmlformats.org/officeDocument/2006/relationships/slide" Target="/ppt/slides/slide7.xml" Id="R91e4cbe7d603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0e3a95110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57a1b74e448dd" /><Relationship Type="http://schemas.openxmlformats.org/officeDocument/2006/relationships/theme" Target="/ppt/slideMasters/theme/theme1.xml" Id="R05c19d1ac28242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57a1b74e4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0eb0c53ae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e6abe308a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1a6e7bdd2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9d1cf0e844f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03cab1d0544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21931a5d5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7a8d6d8dd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DRAUPNER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DRAUPNER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2 507 167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39 036 146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47 952 429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 BING ORGLAND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BING ORGLAND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BING ORGLAND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ORGLAND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ORGLAND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950 064 625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