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d68b11fac41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40e7a40434408"/>
  </p:sldMasterIdLst>
  <p:sldIdLst>
    <p:sldId xmlns:r="http://schemas.openxmlformats.org/officeDocument/2006/relationships" id="256" r:id="R18f0bcfa90d44f2b"/>
    <p:sldId xmlns:r="http://schemas.openxmlformats.org/officeDocument/2006/relationships" id="257" r:id="R475f520b89d04553"/>
    <p:sldId xmlns:r="http://schemas.openxmlformats.org/officeDocument/2006/relationships" id="258" r:id="R4e0fbdfdad6e4ecd"/>
    <p:sldId xmlns:r="http://schemas.openxmlformats.org/officeDocument/2006/relationships" id="259" r:id="Ra0a913e7aeee41c8"/>
    <p:sldId xmlns:r="http://schemas.openxmlformats.org/officeDocument/2006/relationships" id="260" r:id="R577777778ecc4f16"/>
    <p:sldId xmlns:r="http://schemas.openxmlformats.org/officeDocument/2006/relationships" id="261" r:id="R6f2f32928f2e485f"/>
    <p:sldId xmlns:r="http://schemas.openxmlformats.org/officeDocument/2006/relationships" id="262" r:id="R8f410afaf5ec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40e7a40434408" /><Relationship Type="http://schemas.openxmlformats.org/officeDocument/2006/relationships/slide" Target="/ppt/slides/slide1.xml" Id="R18f0bcfa90d44f2b" /><Relationship Type="http://schemas.openxmlformats.org/officeDocument/2006/relationships/slide" Target="/ppt/slides/slide2.xml" Id="R475f520b89d04553" /><Relationship Type="http://schemas.openxmlformats.org/officeDocument/2006/relationships/slide" Target="/ppt/slides/slide3.xml" Id="R4e0fbdfdad6e4ecd" /><Relationship Type="http://schemas.openxmlformats.org/officeDocument/2006/relationships/slide" Target="/ppt/slides/slide4.xml" Id="Ra0a913e7aeee41c8" /><Relationship Type="http://schemas.openxmlformats.org/officeDocument/2006/relationships/slide" Target="/ppt/slides/slide5.xml" Id="R577777778ecc4f16" /><Relationship Type="http://schemas.openxmlformats.org/officeDocument/2006/relationships/slide" Target="/ppt/slides/slide6.xml" Id="R6f2f32928f2e485f" /><Relationship Type="http://schemas.openxmlformats.org/officeDocument/2006/relationships/slide" Target="/ppt/slides/slide7.xml" Id="R8f410afaf5ec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13145e1a5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ffeac1691435b" /><Relationship Type="http://schemas.openxmlformats.org/officeDocument/2006/relationships/theme" Target="/ppt/slideMasters/theme/theme1.xml" Id="R57fe77132e9f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ffeac1691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39d2ddd724e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3ef65ed3744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0d83279f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7982d1e15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a514f3c2b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9ba07905442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2b30557ed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STORMBULL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STORMBULL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37 975 000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36 850 000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256 269 000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276 440 000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PRODUKTUTVIKLING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PROSJEKTUTVIKLING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50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950 304 154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STORMBULL AS</a:t>
            </a:r>
          </a:p>
        </p:txBody>
      </p:sp>
    </p:spTree>
  </p:cSld>
  <p:clrMapOvr>
    <a:masterClrMapping xmlns:a="http://schemas.openxmlformats.org/drawingml/2006/main"/>
  </p:clrMapOvr>
</p:sld>
</file>