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ca88971fe74f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0b385d22204eec"/>
  </p:sldMasterIdLst>
  <p:sldIdLst>
    <p:sldId xmlns:r="http://schemas.openxmlformats.org/officeDocument/2006/relationships" id="256" r:id="Rd4dcece5f6344c07"/>
    <p:sldId xmlns:r="http://schemas.openxmlformats.org/officeDocument/2006/relationships" id="257" r:id="Rfbe4a49512b14cf6"/>
    <p:sldId xmlns:r="http://schemas.openxmlformats.org/officeDocument/2006/relationships" id="258" r:id="Rff5ab2c63be84d2d"/>
    <p:sldId xmlns:r="http://schemas.openxmlformats.org/officeDocument/2006/relationships" id="259" r:id="Re0776a54c05c459e"/>
    <p:sldId xmlns:r="http://schemas.openxmlformats.org/officeDocument/2006/relationships" id="260" r:id="Rfd0fd5d59b014018"/>
    <p:sldId xmlns:r="http://schemas.openxmlformats.org/officeDocument/2006/relationships" id="261" r:id="R3d0fe738511547ba"/>
    <p:sldId xmlns:r="http://schemas.openxmlformats.org/officeDocument/2006/relationships" id="262" r:id="R6915ad8d975b49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0b385d22204eec" /><Relationship Type="http://schemas.openxmlformats.org/officeDocument/2006/relationships/slide" Target="/ppt/slides/slide1.xml" Id="Rd4dcece5f6344c07" /><Relationship Type="http://schemas.openxmlformats.org/officeDocument/2006/relationships/slide" Target="/ppt/slides/slide2.xml" Id="Rfbe4a49512b14cf6" /><Relationship Type="http://schemas.openxmlformats.org/officeDocument/2006/relationships/slide" Target="/ppt/slides/slide3.xml" Id="Rff5ab2c63be84d2d" /><Relationship Type="http://schemas.openxmlformats.org/officeDocument/2006/relationships/slide" Target="/ppt/slides/slide4.xml" Id="Re0776a54c05c459e" /><Relationship Type="http://schemas.openxmlformats.org/officeDocument/2006/relationships/slide" Target="/ppt/slides/slide5.xml" Id="Rfd0fd5d59b014018" /><Relationship Type="http://schemas.openxmlformats.org/officeDocument/2006/relationships/slide" Target="/ppt/slides/slide6.xml" Id="R3d0fe738511547ba" /><Relationship Type="http://schemas.openxmlformats.org/officeDocument/2006/relationships/slide" Target="/ppt/slides/slide7.xml" Id="R6915ad8d975b49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bfec8a4a542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b9a2147054545" /><Relationship Type="http://schemas.openxmlformats.org/officeDocument/2006/relationships/theme" Target="/ppt/slideMasters/theme/theme1.xml" Id="R29c07acbae404d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1b9a21470545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d793f52364c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1b9166c704f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0eccd4d874f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34ddaa5df41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050d2c08749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9e0dbda564e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e240fa7a141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REGNSKAP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4 559 439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542 535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1 574 182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SALTVEIT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MONIKA PIENKOWSKA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Rennesøygata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70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950 308 508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