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51fd2a8394c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76d58cb184ac6"/>
  </p:sldMasterIdLst>
  <p:sldIdLst>
    <p:sldId xmlns:r="http://schemas.openxmlformats.org/officeDocument/2006/relationships" id="256" r:id="R75034808b7ff474a"/>
    <p:sldId xmlns:r="http://schemas.openxmlformats.org/officeDocument/2006/relationships" id="257" r:id="Rb51c15070c5c4b1d"/>
    <p:sldId xmlns:r="http://schemas.openxmlformats.org/officeDocument/2006/relationships" id="258" r:id="Ra0a47a110023470c"/>
    <p:sldId xmlns:r="http://schemas.openxmlformats.org/officeDocument/2006/relationships" id="259" r:id="R964a12fd30fb40f9"/>
    <p:sldId xmlns:r="http://schemas.openxmlformats.org/officeDocument/2006/relationships" id="260" r:id="Refc4cd2cf6554819"/>
    <p:sldId xmlns:r="http://schemas.openxmlformats.org/officeDocument/2006/relationships" id="261" r:id="R3120f0015faf4c4b"/>
    <p:sldId xmlns:r="http://schemas.openxmlformats.org/officeDocument/2006/relationships" id="262" r:id="Rc42a102fae374f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76d58cb184ac6" /><Relationship Type="http://schemas.openxmlformats.org/officeDocument/2006/relationships/slide" Target="/ppt/slides/slide1.xml" Id="R75034808b7ff474a" /><Relationship Type="http://schemas.openxmlformats.org/officeDocument/2006/relationships/slide" Target="/ppt/slides/slide2.xml" Id="Rb51c15070c5c4b1d" /><Relationship Type="http://schemas.openxmlformats.org/officeDocument/2006/relationships/slide" Target="/ppt/slides/slide3.xml" Id="Ra0a47a110023470c" /><Relationship Type="http://schemas.openxmlformats.org/officeDocument/2006/relationships/slide" Target="/ppt/slides/slide4.xml" Id="R964a12fd30fb40f9" /><Relationship Type="http://schemas.openxmlformats.org/officeDocument/2006/relationships/slide" Target="/ppt/slides/slide5.xml" Id="Refc4cd2cf6554819" /><Relationship Type="http://schemas.openxmlformats.org/officeDocument/2006/relationships/slide" Target="/ppt/slides/slide6.xml" Id="R3120f0015faf4c4b" /><Relationship Type="http://schemas.openxmlformats.org/officeDocument/2006/relationships/slide" Target="/ppt/slides/slide7.xml" Id="Rc42a102fae374f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c8f0a9e1646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194d2b3d34f3f" /><Relationship Type="http://schemas.openxmlformats.org/officeDocument/2006/relationships/theme" Target="/ppt/slideMasters/theme/theme1.xml" Id="Reed6f31af7f5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2194d2b3d3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3bb05b3af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f3a6eff6641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67801b54b49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9585d2272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de59f2367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c5b0539da4f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08d3285bd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NESBYEN PUKK &amp;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PUKK &amp; BETONG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41 614 702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1 289 692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1 638 900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36 261 097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43 861 217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RØDNINGEN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Hallingdalsvegen 4999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11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post@nesbyenpb.no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www.nesbyenpb.no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950 392 924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PUKK &amp; BETONG AS</a:t>
            </a:r>
          </a:p>
        </p:txBody>
      </p:sp>
    </p:spTree>
  </p:cSld>
  <p:clrMapOvr>
    <a:masterClrMapping xmlns:a="http://schemas.openxmlformats.org/drawingml/2006/main"/>
  </p:clrMapOvr>
</p:sld>
</file>