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f114b1fe0548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05f409fe604b50"/>
  </p:sldMasterIdLst>
  <p:sldIdLst>
    <p:sldId xmlns:r="http://schemas.openxmlformats.org/officeDocument/2006/relationships" id="256" r:id="R33ea18a5f8914cbe"/>
    <p:sldId xmlns:r="http://schemas.openxmlformats.org/officeDocument/2006/relationships" id="257" r:id="R7df054cf1b164d4b"/>
    <p:sldId xmlns:r="http://schemas.openxmlformats.org/officeDocument/2006/relationships" id="258" r:id="R4330cf173cde44d6"/>
    <p:sldId xmlns:r="http://schemas.openxmlformats.org/officeDocument/2006/relationships" id="259" r:id="R84c4f12d7ed44c9e"/>
    <p:sldId xmlns:r="http://schemas.openxmlformats.org/officeDocument/2006/relationships" id="260" r:id="R2d823143e1044f2d"/>
    <p:sldId xmlns:r="http://schemas.openxmlformats.org/officeDocument/2006/relationships" id="261" r:id="R9eed1a9cd8e14aee"/>
    <p:sldId xmlns:r="http://schemas.openxmlformats.org/officeDocument/2006/relationships" id="262" r:id="R99b121ad05954c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5f409fe604b50" /><Relationship Type="http://schemas.openxmlformats.org/officeDocument/2006/relationships/slide" Target="/ppt/slides/slide1.xml" Id="R33ea18a5f8914cbe" /><Relationship Type="http://schemas.openxmlformats.org/officeDocument/2006/relationships/slide" Target="/ppt/slides/slide2.xml" Id="R7df054cf1b164d4b" /><Relationship Type="http://schemas.openxmlformats.org/officeDocument/2006/relationships/slide" Target="/ppt/slides/slide3.xml" Id="R4330cf173cde44d6" /><Relationship Type="http://schemas.openxmlformats.org/officeDocument/2006/relationships/slide" Target="/ppt/slides/slide4.xml" Id="R84c4f12d7ed44c9e" /><Relationship Type="http://schemas.openxmlformats.org/officeDocument/2006/relationships/slide" Target="/ppt/slides/slide5.xml" Id="R2d823143e1044f2d" /><Relationship Type="http://schemas.openxmlformats.org/officeDocument/2006/relationships/slide" Target="/ppt/slides/slide6.xml" Id="R9eed1a9cd8e14aee" /><Relationship Type="http://schemas.openxmlformats.org/officeDocument/2006/relationships/slide" Target="/ppt/slides/slide7.xml" Id="R99b121ad05954c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c6e922d7549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4b9a7f7bf4ade" /><Relationship Type="http://schemas.openxmlformats.org/officeDocument/2006/relationships/theme" Target="/ppt/slideMasters/theme/theme1.xml" Id="Rf415049321ba45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44b9a7f7bf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a7acb59cc44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6b56fb25345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db0bdc31643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ea65ab5594b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869bfc2404c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b22cfa2414a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f9a1c75e245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5 682 114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FRAMO INVEST AS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GUTTORMSEN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LANDELIUS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