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b6fa1a398e44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b96124d938428c"/>
  </p:sldMasterIdLst>
  <p:sldIdLst>
    <p:sldId xmlns:r="http://schemas.openxmlformats.org/officeDocument/2006/relationships" id="256" r:id="R1b83a8f6db174a61"/>
    <p:sldId xmlns:r="http://schemas.openxmlformats.org/officeDocument/2006/relationships" id="257" r:id="R47e883e6db684615"/>
    <p:sldId xmlns:r="http://schemas.openxmlformats.org/officeDocument/2006/relationships" id="258" r:id="R12d31f75d3184926"/>
    <p:sldId xmlns:r="http://schemas.openxmlformats.org/officeDocument/2006/relationships" id="259" r:id="R482c1f1eae3a45d5"/>
    <p:sldId xmlns:r="http://schemas.openxmlformats.org/officeDocument/2006/relationships" id="260" r:id="Rec445d80305649cc"/>
    <p:sldId xmlns:r="http://schemas.openxmlformats.org/officeDocument/2006/relationships" id="261" r:id="R69098d3527fe41e3"/>
    <p:sldId xmlns:r="http://schemas.openxmlformats.org/officeDocument/2006/relationships" id="262" r:id="R981150809f5149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96124d938428c" /><Relationship Type="http://schemas.openxmlformats.org/officeDocument/2006/relationships/slide" Target="/ppt/slides/slide1.xml" Id="R1b83a8f6db174a61" /><Relationship Type="http://schemas.openxmlformats.org/officeDocument/2006/relationships/slide" Target="/ppt/slides/slide2.xml" Id="R47e883e6db684615" /><Relationship Type="http://schemas.openxmlformats.org/officeDocument/2006/relationships/slide" Target="/ppt/slides/slide3.xml" Id="R12d31f75d3184926" /><Relationship Type="http://schemas.openxmlformats.org/officeDocument/2006/relationships/slide" Target="/ppt/slides/slide4.xml" Id="R482c1f1eae3a45d5" /><Relationship Type="http://schemas.openxmlformats.org/officeDocument/2006/relationships/slide" Target="/ppt/slides/slide5.xml" Id="Rec445d80305649cc" /><Relationship Type="http://schemas.openxmlformats.org/officeDocument/2006/relationships/slide" Target="/ppt/slides/slide6.xml" Id="R69098d3527fe41e3" /><Relationship Type="http://schemas.openxmlformats.org/officeDocument/2006/relationships/slide" Target="/ppt/slides/slide7.xml" Id="R981150809f5149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ee69ff9cb4a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57b42e6694693" /><Relationship Type="http://schemas.openxmlformats.org/officeDocument/2006/relationships/theme" Target="/ppt/slideMasters/theme/theme1.xml" Id="R6713a483b99a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657b42e66946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50883bb954f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8e3e8bd5748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1e344d46c4d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f77f6309d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3b5a28126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e0a3868994b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163ca924c4f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