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480e20eb4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e63c4d9f049ae"/>
  </p:sldMasterIdLst>
  <p:sldIdLst>
    <p:sldId xmlns:r="http://schemas.openxmlformats.org/officeDocument/2006/relationships" id="256" r:id="Rc663ad2fa28a4900"/>
    <p:sldId xmlns:r="http://schemas.openxmlformats.org/officeDocument/2006/relationships" id="257" r:id="R894398d14bf54953"/>
    <p:sldId xmlns:r="http://schemas.openxmlformats.org/officeDocument/2006/relationships" id="258" r:id="R2a5ec1529ed8417c"/>
    <p:sldId xmlns:r="http://schemas.openxmlformats.org/officeDocument/2006/relationships" id="259" r:id="Rd726ded2a6c54f4b"/>
    <p:sldId xmlns:r="http://schemas.openxmlformats.org/officeDocument/2006/relationships" id="260" r:id="R0705e3942d494b2e"/>
    <p:sldId xmlns:r="http://schemas.openxmlformats.org/officeDocument/2006/relationships" id="261" r:id="R2979ef3309184369"/>
    <p:sldId xmlns:r="http://schemas.openxmlformats.org/officeDocument/2006/relationships" id="262" r:id="R21f98884e6cd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e63c4d9f049ae" /><Relationship Type="http://schemas.openxmlformats.org/officeDocument/2006/relationships/slide" Target="/ppt/slides/slide1.xml" Id="Rc663ad2fa28a4900" /><Relationship Type="http://schemas.openxmlformats.org/officeDocument/2006/relationships/slide" Target="/ppt/slides/slide2.xml" Id="R894398d14bf54953" /><Relationship Type="http://schemas.openxmlformats.org/officeDocument/2006/relationships/slide" Target="/ppt/slides/slide3.xml" Id="R2a5ec1529ed8417c" /><Relationship Type="http://schemas.openxmlformats.org/officeDocument/2006/relationships/slide" Target="/ppt/slides/slide4.xml" Id="Rd726ded2a6c54f4b" /><Relationship Type="http://schemas.openxmlformats.org/officeDocument/2006/relationships/slide" Target="/ppt/slides/slide5.xml" Id="R0705e3942d494b2e" /><Relationship Type="http://schemas.openxmlformats.org/officeDocument/2006/relationships/slide" Target="/ppt/slides/slide6.xml" Id="R2979ef3309184369" /><Relationship Type="http://schemas.openxmlformats.org/officeDocument/2006/relationships/slide" Target="/ppt/slides/slide7.xml" Id="R21f98884e6cd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0acbd9773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bdf3459e4c54" /><Relationship Type="http://schemas.openxmlformats.org/officeDocument/2006/relationships/theme" Target="/ppt/slideMasters/theme/theme1.xml" Id="R7f9735d565d5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8bdf3459e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2fbab22a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46b65c617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8ed052a6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d98ec637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1f759ac5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508c4aad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9cfd670f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