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52d5dca86140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38956c352e41b9"/>
  </p:sldMasterIdLst>
  <p:sldIdLst>
    <p:sldId xmlns:r="http://schemas.openxmlformats.org/officeDocument/2006/relationships" id="256" r:id="Rf82c34d870e1420e"/>
    <p:sldId xmlns:r="http://schemas.openxmlformats.org/officeDocument/2006/relationships" id="257" r:id="Raf921e75ade44336"/>
    <p:sldId xmlns:r="http://schemas.openxmlformats.org/officeDocument/2006/relationships" id="258" r:id="Rbee43844e548408b"/>
    <p:sldId xmlns:r="http://schemas.openxmlformats.org/officeDocument/2006/relationships" id="259" r:id="Rcacd6c57952b4a57"/>
    <p:sldId xmlns:r="http://schemas.openxmlformats.org/officeDocument/2006/relationships" id="260" r:id="Rf705e5c3385c4728"/>
    <p:sldId xmlns:r="http://schemas.openxmlformats.org/officeDocument/2006/relationships" id="261" r:id="R92330cf9418244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8956c352e41b9" /><Relationship Type="http://schemas.openxmlformats.org/officeDocument/2006/relationships/slide" Target="/ppt/slides/slide1.xml" Id="Rf82c34d870e1420e" /><Relationship Type="http://schemas.openxmlformats.org/officeDocument/2006/relationships/slide" Target="/ppt/slides/slide2.xml" Id="Raf921e75ade44336" /><Relationship Type="http://schemas.openxmlformats.org/officeDocument/2006/relationships/slide" Target="/ppt/slides/slide3.xml" Id="Rbee43844e548408b" /><Relationship Type="http://schemas.openxmlformats.org/officeDocument/2006/relationships/slide" Target="/ppt/slides/slide4.xml" Id="Rcacd6c57952b4a57" /><Relationship Type="http://schemas.openxmlformats.org/officeDocument/2006/relationships/slide" Target="/ppt/slides/slide5.xml" Id="Rf705e5c3385c4728" /><Relationship Type="http://schemas.openxmlformats.org/officeDocument/2006/relationships/slide" Target="/ppt/slides/slide6.xml" Id="R92330cf9418244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016a5417244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071dec9b04003" /><Relationship Type="http://schemas.openxmlformats.org/officeDocument/2006/relationships/theme" Target="/ppt/slideMasters/theme/theme1.xml" Id="R99ac26284c584d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f071dec9b040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14263521641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2082c1a6040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5ea4bbcea44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7480f43fd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e367b0d9e46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3bed70c6446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SPITERSNUTEN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Selvaags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12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950 627 735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