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9837f3334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0cad7b3355417e"/>
  </p:sldMasterIdLst>
  <p:sldIdLst>
    <p:sldId xmlns:r="http://schemas.openxmlformats.org/officeDocument/2006/relationships" id="256" r:id="Rda0de5caed1148f5"/>
    <p:sldId xmlns:r="http://schemas.openxmlformats.org/officeDocument/2006/relationships" id="257" r:id="Rf2edd80248cc4304"/>
    <p:sldId xmlns:r="http://schemas.openxmlformats.org/officeDocument/2006/relationships" id="258" r:id="R11a3b2cb63a145e1"/>
    <p:sldId xmlns:r="http://schemas.openxmlformats.org/officeDocument/2006/relationships" id="259" r:id="R59a42f69789b42c2"/>
    <p:sldId xmlns:r="http://schemas.openxmlformats.org/officeDocument/2006/relationships" id="260" r:id="R116d832206754c0b"/>
    <p:sldId xmlns:r="http://schemas.openxmlformats.org/officeDocument/2006/relationships" id="261" r:id="R743082748ccb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cad7b3355417e" /><Relationship Type="http://schemas.openxmlformats.org/officeDocument/2006/relationships/slide" Target="/ppt/slides/slide1.xml" Id="Rda0de5caed1148f5" /><Relationship Type="http://schemas.openxmlformats.org/officeDocument/2006/relationships/slide" Target="/ppt/slides/slide2.xml" Id="Rf2edd80248cc4304" /><Relationship Type="http://schemas.openxmlformats.org/officeDocument/2006/relationships/slide" Target="/ppt/slides/slide3.xml" Id="R11a3b2cb63a145e1" /><Relationship Type="http://schemas.openxmlformats.org/officeDocument/2006/relationships/slide" Target="/ppt/slides/slide4.xml" Id="R59a42f69789b42c2" /><Relationship Type="http://schemas.openxmlformats.org/officeDocument/2006/relationships/slide" Target="/ppt/slides/slide5.xml" Id="R116d832206754c0b" /><Relationship Type="http://schemas.openxmlformats.org/officeDocument/2006/relationships/slide" Target="/ppt/slides/slide6.xml" Id="R743082748ccb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4a70c61ef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76673c76d4e23" /><Relationship Type="http://schemas.openxmlformats.org/officeDocument/2006/relationships/theme" Target="/ppt/slideMasters/theme/theme1.xml" Id="R0c97bc41ea19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76673c76d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5f2131bd2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c51a85bcd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3b60abda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0a0e084ac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7ceacfcfe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1b6af7e5445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SPITERSNUTEN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950 627 735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