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d149c7264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afe1fa1f24b81"/>
  </p:sldMasterIdLst>
  <p:sldIdLst>
    <p:sldId xmlns:r="http://schemas.openxmlformats.org/officeDocument/2006/relationships" id="256" r:id="R80a7d2f520a049dd"/>
    <p:sldId xmlns:r="http://schemas.openxmlformats.org/officeDocument/2006/relationships" id="257" r:id="R80f61d5f89ed4527"/>
    <p:sldId xmlns:r="http://schemas.openxmlformats.org/officeDocument/2006/relationships" id="258" r:id="R87565745ca4549bc"/>
    <p:sldId xmlns:r="http://schemas.openxmlformats.org/officeDocument/2006/relationships" id="259" r:id="R655746b3d06d48e6"/>
    <p:sldId xmlns:r="http://schemas.openxmlformats.org/officeDocument/2006/relationships" id="260" r:id="R04a19be503914eb0"/>
    <p:sldId xmlns:r="http://schemas.openxmlformats.org/officeDocument/2006/relationships" id="261" r:id="Rca5074eafdb74826"/>
    <p:sldId xmlns:r="http://schemas.openxmlformats.org/officeDocument/2006/relationships" id="262" r:id="Ree554de47beb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afe1fa1f24b81" /><Relationship Type="http://schemas.openxmlformats.org/officeDocument/2006/relationships/slide" Target="/ppt/slides/slide1.xml" Id="R80a7d2f520a049dd" /><Relationship Type="http://schemas.openxmlformats.org/officeDocument/2006/relationships/slide" Target="/ppt/slides/slide2.xml" Id="R80f61d5f89ed4527" /><Relationship Type="http://schemas.openxmlformats.org/officeDocument/2006/relationships/slide" Target="/ppt/slides/slide3.xml" Id="R87565745ca4549bc" /><Relationship Type="http://schemas.openxmlformats.org/officeDocument/2006/relationships/slide" Target="/ppt/slides/slide4.xml" Id="R655746b3d06d48e6" /><Relationship Type="http://schemas.openxmlformats.org/officeDocument/2006/relationships/slide" Target="/ppt/slides/slide5.xml" Id="R04a19be503914eb0" /><Relationship Type="http://schemas.openxmlformats.org/officeDocument/2006/relationships/slide" Target="/ppt/slides/slide6.xml" Id="Rca5074eafdb74826" /><Relationship Type="http://schemas.openxmlformats.org/officeDocument/2006/relationships/slide" Target="/ppt/slides/slide7.xml" Id="Ree554de47beb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92ee13a55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c59dc8edc42f7" /><Relationship Type="http://schemas.openxmlformats.org/officeDocument/2006/relationships/theme" Target="/ppt/slideMasters/theme/theme1.xml" Id="R7a000728d1e0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c59dc8edc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b484a7fed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199059fa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7c4101f9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31d4c1bb0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bd861c118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cbc112809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36a77f2f4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TORE SKEDSMO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SKEDSMO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SKEDSMO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SKEDSMO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