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aead4d48db44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5653d5b4a4050"/>
  </p:sldMasterIdLst>
  <p:sldIdLst>
    <p:sldId xmlns:r="http://schemas.openxmlformats.org/officeDocument/2006/relationships" id="256" r:id="R1fbdfc827f7e43c2"/>
    <p:sldId xmlns:r="http://schemas.openxmlformats.org/officeDocument/2006/relationships" id="257" r:id="Rdf81005b28034861"/>
    <p:sldId xmlns:r="http://schemas.openxmlformats.org/officeDocument/2006/relationships" id="258" r:id="Rbd4af6a451034842"/>
    <p:sldId xmlns:r="http://schemas.openxmlformats.org/officeDocument/2006/relationships" id="259" r:id="R60235283123e488e"/>
    <p:sldId xmlns:r="http://schemas.openxmlformats.org/officeDocument/2006/relationships" id="260" r:id="R874742b03263458a"/>
    <p:sldId xmlns:r="http://schemas.openxmlformats.org/officeDocument/2006/relationships" id="261" r:id="Rbf5f3212bf3b4c96"/>
    <p:sldId xmlns:r="http://schemas.openxmlformats.org/officeDocument/2006/relationships" id="262" r:id="R6a282c42686748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5653d5b4a4050" /><Relationship Type="http://schemas.openxmlformats.org/officeDocument/2006/relationships/slide" Target="/ppt/slides/slide1.xml" Id="R1fbdfc827f7e43c2" /><Relationship Type="http://schemas.openxmlformats.org/officeDocument/2006/relationships/slide" Target="/ppt/slides/slide2.xml" Id="Rdf81005b28034861" /><Relationship Type="http://schemas.openxmlformats.org/officeDocument/2006/relationships/slide" Target="/ppt/slides/slide3.xml" Id="Rbd4af6a451034842" /><Relationship Type="http://schemas.openxmlformats.org/officeDocument/2006/relationships/slide" Target="/ppt/slides/slide4.xml" Id="R60235283123e488e" /><Relationship Type="http://schemas.openxmlformats.org/officeDocument/2006/relationships/slide" Target="/ppt/slides/slide5.xml" Id="R874742b03263458a" /><Relationship Type="http://schemas.openxmlformats.org/officeDocument/2006/relationships/slide" Target="/ppt/slides/slide6.xml" Id="Rbf5f3212bf3b4c96" /><Relationship Type="http://schemas.openxmlformats.org/officeDocument/2006/relationships/slide" Target="/ppt/slides/slide7.xml" Id="R6a282c42686748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8d9f738bdc4a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fd84ef6114f36" /><Relationship Type="http://schemas.openxmlformats.org/officeDocument/2006/relationships/theme" Target="/ppt/slideMasters/theme/theme1.xml" Id="R74f30c07b618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fd84ef6114f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e9c78e35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6f54f25949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8efabe4604f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c42898659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01ccd69044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6a4b01dd443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cd4084be4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REIDAR BREKKE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BREKKE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−779 790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21 955 118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21 956 937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32,4 %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GLENN REIDAR  –  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OLAV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 EVEN OLAV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Sandsværveien 168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3615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73 10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950 788 216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REIDAR BREKKE AS</a:t>
            </a:r>
          </a:p>
        </p:txBody>
      </p:sp>
    </p:spTree>
  </p:cSld>
  <p:clrMapOvr>
    <a:masterClrMapping xmlns:a="http://schemas.openxmlformats.org/drawingml/2006/main"/>
  </p:clrMapOvr>
</p:sld>
</file>