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582e6f191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0eb8c39b64e00"/>
  </p:sldMasterIdLst>
  <p:sldIdLst>
    <p:sldId xmlns:r="http://schemas.openxmlformats.org/officeDocument/2006/relationships" id="256" r:id="R9c33ca5cf48e4809"/>
    <p:sldId xmlns:r="http://schemas.openxmlformats.org/officeDocument/2006/relationships" id="257" r:id="R2e97742972544252"/>
    <p:sldId xmlns:r="http://schemas.openxmlformats.org/officeDocument/2006/relationships" id="258" r:id="R57dae8c68fc943b2"/>
    <p:sldId xmlns:r="http://schemas.openxmlformats.org/officeDocument/2006/relationships" id="259" r:id="R07f256b61b494d19"/>
    <p:sldId xmlns:r="http://schemas.openxmlformats.org/officeDocument/2006/relationships" id="260" r:id="Rf8b5541b46eb4d6d"/>
    <p:sldId xmlns:r="http://schemas.openxmlformats.org/officeDocument/2006/relationships" id="261" r:id="Rf45ef0a9cb074fd6"/>
    <p:sldId xmlns:r="http://schemas.openxmlformats.org/officeDocument/2006/relationships" id="262" r:id="R0ec4d8feb3fc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0eb8c39b64e00" /><Relationship Type="http://schemas.openxmlformats.org/officeDocument/2006/relationships/slide" Target="/ppt/slides/slide1.xml" Id="R9c33ca5cf48e4809" /><Relationship Type="http://schemas.openxmlformats.org/officeDocument/2006/relationships/slide" Target="/ppt/slides/slide2.xml" Id="R2e97742972544252" /><Relationship Type="http://schemas.openxmlformats.org/officeDocument/2006/relationships/slide" Target="/ppt/slides/slide3.xml" Id="R57dae8c68fc943b2" /><Relationship Type="http://schemas.openxmlformats.org/officeDocument/2006/relationships/slide" Target="/ppt/slides/slide4.xml" Id="R07f256b61b494d19" /><Relationship Type="http://schemas.openxmlformats.org/officeDocument/2006/relationships/slide" Target="/ppt/slides/slide5.xml" Id="Rf8b5541b46eb4d6d" /><Relationship Type="http://schemas.openxmlformats.org/officeDocument/2006/relationships/slide" Target="/ppt/slides/slide6.xml" Id="Rf45ef0a9cb074fd6" /><Relationship Type="http://schemas.openxmlformats.org/officeDocument/2006/relationships/slide" Target="/ppt/slides/slide7.xml" Id="R0ec4d8feb3fc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75c521d56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af18ef93241ff" /><Relationship Type="http://schemas.openxmlformats.org/officeDocument/2006/relationships/theme" Target="/ppt/slideMasters/theme/theme1.xml" Id="Rfc89e816ab8e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faf18ef932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2b18f7f86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09ab976be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af889e518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9a7cc4025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e00705ade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baf3dbc23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371eda85f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FINANS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2 528 990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8 309 208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14 536 166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950 836 792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FINANS AS</a:t>
            </a:r>
          </a:p>
        </p:txBody>
      </p:sp>
    </p:spTree>
  </p:cSld>
  <p:clrMapOvr>
    <a:masterClrMapping xmlns:a="http://schemas.openxmlformats.org/drawingml/2006/main"/>
  </p:clrMapOvr>
</p:sld>
</file>