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e0a5aee26d46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13f6ed28ea4ca5"/>
  </p:sldMasterIdLst>
  <p:sldIdLst>
    <p:sldId xmlns:r="http://schemas.openxmlformats.org/officeDocument/2006/relationships" id="256" r:id="Re253a38ed6bd4b3f"/>
    <p:sldId xmlns:r="http://schemas.openxmlformats.org/officeDocument/2006/relationships" id="257" r:id="Rc39d75f753d0445d"/>
    <p:sldId xmlns:r="http://schemas.openxmlformats.org/officeDocument/2006/relationships" id="258" r:id="R77a39dd88c774204"/>
    <p:sldId xmlns:r="http://schemas.openxmlformats.org/officeDocument/2006/relationships" id="259" r:id="R63c7b5153abf410c"/>
    <p:sldId xmlns:r="http://schemas.openxmlformats.org/officeDocument/2006/relationships" id="260" r:id="R628c0ea7563b4123"/>
    <p:sldId xmlns:r="http://schemas.openxmlformats.org/officeDocument/2006/relationships" id="261" r:id="Rdb02c96790d04a87"/>
    <p:sldId xmlns:r="http://schemas.openxmlformats.org/officeDocument/2006/relationships" id="262" r:id="R4dc310c399be4e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3f6ed28ea4ca5" /><Relationship Type="http://schemas.openxmlformats.org/officeDocument/2006/relationships/slide" Target="/ppt/slides/slide1.xml" Id="Re253a38ed6bd4b3f" /><Relationship Type="http://schemas.openxmlformats.org/officeDocument/2006/relationships/slide" Target="/ppt/slides/slide2.xml" Id="Rc39d75f753d0445d" /><Relationship Type="http://schemas.openxmlformats.org/officeDocument/2006/relationships/slide" Target="/ppt/slides/slide3.xml" Id="R77a39dd88c774204" /><Relationship Type="http://schemas.openxmlformats.org/officeDocument/2006/relationships/slide" Target="/ppt/slides/slide4.xml" Id="R63c7b5153abf410c" /><Relationship Type="http://schemas.openxmlformats.org/officeDocument/2006/relationships/slide" Target="/ppt/slides/slide5.xml" Id="R628c0ea7563b4123" /><Relationship Type="http://schemas.openxmlformats.org/officeDocument/2006/relationships/slide" Target="/ppt/slides/slide6.xml" Id="Rdb02c96790d04a87" /><Relationship Type="http://schemas.openxmlformats.org/officeDocument/2006/relationships/slide" Target="/ppt/slides/slide7.xml" Id="R4dc310c399be4e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53f8eee2647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e744972844094" /><Relationship Type="http://schemas.openxmlformats.org/officeDocument/2006/relationships/theme" Target="/ppt/slideMasters/theme/theme1.xml" Id="R9d32bd04b55140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5e7449728440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e812304e249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57eec0c8a4b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cc34ed83540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394069ef642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9aa34a40046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f918c3b754b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64304f7c447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BARENTZ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BARENTZ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−1 361 297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309 242 648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900 801 736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916 897 374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ÅMR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JPR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MRA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NOR-SINO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AAGE JOHAN REMØY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Holmefjordvegen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950 947 756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BARENTZ AS</a:t>
            </a:r>
          </a:p>
        </p:txBody>
      </p:sp>
    </p:spTree>
  </p:cSld>
  <p:clrMapOvr>
    <a:masterClrMapping xmlns:a="http://schemas.openxmlformats.org/drawingml/2006/main"/>
  </p:clrMapOvr>
</p:sld>
</file>