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d7faa9848b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6ee4bb0274d39"/>
  </p:sldMasterIdLst>
  <p:sldIdLst>
    <p:sldId xmlns:r="http://schemas.openxmlformats.org/officeDocument/2006/relationships" id="256" r:id="Rbab7b2ef24274366"/>
    <p:sldId xmlns:r="http://schemas.openxmlformats.org/officeDocument/2006/relationships" id="257" r:id="R55a3c6b4f3a34413"/>
    <p:sldId xmlns:r="http://schemas.openxmlformats.org/officeDocument/2006/relationships" id="258" r:id="Rad43028651904bef"/>
    <p:sldId xmlns:r="http://schemas.openxmlformats.org/officeDocument/2006/relationships" id="259" r:id="R19b27073d1434ceb"/>
    <p:sldId xmlns:r="http://schemas.openxmlformats.org/officeDocument/2006/relationships" id="260" r:id="Rd198e2261fe1430e"/>
    <p:sldId xmlns:r="http://schemas.openxmlformats.org/officeDocument/2006/relationships" id="261" r:id="R5cc47ca527a94b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6ee4bb0274d39" /><Relationship Type="http://schemas.openxmlformats.org/officeDocument/2006/relationships/slide" Target="/ppt/slides/slide1.xml" Id="Rbab7b2ef24274366" /><Relationship Type="http://schemas.openxmlformats.org/officeDocument/2006/relationships/slide" Target="/ppt/slides/slide2.xml" Id="R55a3c6b4f3a34413" /><Relationship Type="http://schemas.openxmlformats.org/officeDocument/2006/relationships/slide" Target="/ppt/slides/slide3.xml" Id="Rad43028651904bef" /><Relationship Type="http://schemas.openxmlformats.org/officeDocument/2006/relationships/slide" Target="/ppt/slides/slide4.xml" Id="R19b27073d1434ceb" /><Relationship Type="http://schemas.openxmlformats.org/officeDocument/2006/relationships/slide" Target="/ppt/slides/slide5.xml" Id="Rd198e2261fe1430e" /><Relationship Type="http://schemas.openxmlformats.org/officeDocument/2006/relationships/slide" Target="/ppt/slides/slide6.xml" Id="R5cc47ca527a94b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6046ab55b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c857bcf06439b" /><Relationship Type="http://schemas.openxmlformats.org/officeDocument/2006/relationships/theme" Target="/ppt/slideMasters/theme/theme1.xml" Id="R8c61c006b2204f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fc857bcf06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30edbdc0640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b3f477f5f45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ce42cb26e4a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271290af347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d9280946c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d81fc15a341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STUDENTSAMSKIPNADEN I VOLDA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STUDENTSAMSKIPNADEN I VOLDA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60 838 794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105 318 354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312 984 638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6103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52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950 948 728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