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37beba561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0e8632eac48e9"/>
  </p:sldMasterIdLst>
  <p:sldIdLst>
    <p:sldId xmlns:r="http://schemas.openxmlformats.org/officeDocument/2006/relationships" id="256" r:id="R9b906833a5e24893"/>
    <p:sldId xmlns:r="http://schemas.openxmlformats.org/officeDocument/2006/relationships" id="257" r:id="R47714382e60b40e4"/>
    <p:sldId xmlns:r="http://schemas.openxmlformats.org/officeDocument/2006/relationships" id="258" r:id="R296c2bd99ec8442b"/>
    <p:sldId xmlns:r="http://schemas.openxmlformats.org/officeDocument/2006/relationships" id="259" r:id="R0c8011307df74b00"/>
    <p:sldId xmlns:r="http://schemas.openxmlformats.org/officeDocument/2006/relationships" id="260" r:id="R752992989cbc4ff6"/>
    <p:sldId xmlns:r="http://schemas.openxmlformats.org/officeDocument/2006/relationships" id="261" r:id="Re540df58287c48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0e8632eac48e9" /><Relationship Type="http://schemas.openxmlformats.org/officeDocument/2006/relationships/slide" Target="/ppt/slides/slide1.xml" Id="R9b906833a5e24893" /><Relationship Type="http://schemas.openxmlformats.org/officeDocument/2006/relationships/slide" Target="/ppt/slides/slide2.xml" Id="R47714382e60b40e4" /><Relationship Type="http://schemas.openxmlformats.org/officeDocument/2006/relationships/slide" Target="/ppt/slides/slide3.xml" Id="R296c2bd99ec8442b" /><Relationship Type="http://schemas.openxmlformats.org/officeDocument/2006/relationships/slide" Target="/ppt/slides/slide4.xml" Id="R0c8011307df74b00" /><Relationship Type="http://schemas.openxmlformats.org/officeDocument/2006/relationships/slide" Target="/ppt/slides/slide5.xml" Id="R752992989cbc4ff6" /><Relationship Type="http://schemas.openxmlformats.org/officeDocument/2006/relationships/slide" Target="/ppt/slides/slide6.xml" Id="Re540df58287c48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27a2ddf2b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3eacb983248a4" /><Relationship Type="http://schemas.openxmlformats.org/officeDocument/2006/relationships/theme" Target="/ppt/slideMasters/theme/theme1.xml" Id="R658c9b56c168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3eacb983248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73cccd2d64e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3ad4646a5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e9e43e7e3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0bc6f213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0b3997b92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dfdf5e323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315 608 000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3 692 174 000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4 201 831 000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