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e1953952b049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e7d3f7ed6d4ed3"/>
  </p:sldMasterIdLst>
  <p:sldIdLst>
    <p:sldId xmlns:r="http://schemas.openxmlformats.org/officeDocument/2006/relationships" id="256" r:id="Rc1d6062e41f34dc5"/>
    <p:sldId xmlns:r="http://schemas.openxmlformats.org/officeDocument/2006/relationships" id="257" r:id="R43b20acfcec94631"/>
    <p:sldId xmlns:r="http://schemas.openxmlformats.org/officeDocument/2006/relationships" id="258" r:id="R37ea4221757140e5"/>
    <p:sldId xmlns:r="http://schemas.openxmlformats.org/officeDocument/2006/relationships" id="259" r:id="R16f883cf954c4b9c"/>
    <p:sldId xmlns:r="http://schemas.openxmlformats.org/officeDocument/2006/relationships" id="260" r:id="R6d2acc860b074a9b"/>
    <p:sldId xmlns:r="http://schemas.openxmlformats.org/officeDocument/2006/relationships" id="261" r:id="R7e6c33c544584279"/>
    <p:sldId xmlns:r="http://schemas.openxmlformats.org/officeDocument/2006/relationships" id="262" r:id="Rd7422f58088b42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7d3f7ed6d4ed3" /><Relationship Type="http://schemas.openxmlformats.org/officeDocument/2006/relationships/slide" Target="/ppt/slides/slide1.xml" Id="Rc1d6062e41f34dc5" /><Relationship Type="http://schemas.openxmlformats.org/officeDocument/2006/relationships/slide" Target="/ppt/slides/slide2.xml" Id="R43b20acfcec94631" /><Relationship Type="http://schemas.openxmlformats.org/officeDocument/2006/relationships/slide" Target="/ppt/slides/slide3.xml" Id="R37ea4221757140e5" /><Relationship Type="http://schemas.openxmlformats.org/officeDocument/2006/relationships/slide" Target="/ppt/slides/slide4.xml" Id="R16f883cf954c4b9c" /><Relationship Type="http://schemas.openxmlformats.org/officeDocument/2006/relationships/slide" Target="/ppt/slides/slide5.xml" Id="R6d2acc860b074a9b" /><Relationship Type="http://schemas.openxmlformats.org/officeDocument/2006/relationships/slide" Target="/ppt/slides/slide6.xml" Id="R7e6c33c544584279" /><Relationship Type="http://schemas.openxmlformats.org/officeDocument/2006/relationships/slide" Target="/ppt/slides/slide7.xml" Id="Rd7422f58088b42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052086ff3d4a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2afe910c14df1" /><Relationship Type="http://schemas.openxmlformats.org/officeDocument/2006/relationships/theme" Target="/ppt/slideMasters/theme/theme1.xml" Id="R46cb170b997049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62afe910c14d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4037b31e243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5de08b16840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e2608abe340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7bf8509b24d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df995b47e4a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ea43f72024b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19b20d5fd43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156 754 820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246 543 383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VIDAR HAUDEMANN-ANDERSEN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S. Haudemann-Andersen, Holmenkollveien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44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951 237 205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