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541ce7bdc746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59ba3230ad4498"/>
  </p:sldMasterIdLst>
  <p:sldIdLst>
    <p:sldId xmlns:r="http://schemas.openxmlformats.org/officeDocument/2006/relationships" id="256" r:id="R53e51e566b0a4d5e"/>
    <p:sldId xmlns:r="http://schemas.openxmlformats.org/officeDocument/2006/relationships" id="257" r:id="Rb10bdbfbb64a42a1"/>
    <p:sldId xmlns:r="http://schemas.openxmlformats.org/officeDocument/2006/relationships" id="258" r:id="Rd4924f205b8a4100"/>
    <p:sldId xmlns:r="http://schemas.openxmlformats.org/officeDocument/2006/relationships" id="259" r:id="Rc74143433f2049f1"/>
    <p:sldId xmlns:r="http://schemas.openxmlformats.org/officeDocument/2006/relationships" id="260" r:id="R27dce39cd0bf4dab"/>
    <p:sldId xmlns:r="http://schemas.openxmlformats.org/officeDocument/2006/relationships" id="261" r:id="R661905c45bc84b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9ba3230ad4498" /><Relationship Type="http://schemas.openxmlformats.org/officeDocument/2006/relationships/slide" Target="/ppt/slides/slide1.xml" Id="R53e51e566b0a4d5e" /><Relationship Type="http://schemas.openxmlformats.org/officeDocument/2006/relationships/slide" Target="/ppt/slides/slide2.xml" Id="Rb10bdbfbb64a42a1" /><Relationship Type="http://schemas.openxmlformats.org/officeDocument/2006/relationships/slide" Target="/ppt/slides/slide3.xml" Id="Rd4924f205b8a4100" /><Relationship Type="http://schemas.openxmlformats.org/officeDocument/2006/relationships/slide" Target="/ppt/slides/slide4.xml" Id="Rc74143433f2049f1" /><Relationship Type="http://schemas.openxmlformats.org/officeDocument/2006/relationships/slide" Target="/ppt/slides/slide5.xml" Id="R27dce39cd0bf4dab" /><Relationship Type="http://schemas.openxmlformats.org/officeDocument/2006/relationships/slide" Target="/ppt/slides/slide6.xml" Id="R661905c45bc84b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ba92a48ae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738fc2f7941ce" /><Relationship Type="http://schemas.openxmlformats.org/officeDocument/2006/relationships/theme" Target="/ppt/slideMasters/theme/theme1.xml" Id="Rfc75bfbe903c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7738fc2f7941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619c7b9c0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7926c442041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0efe90e3047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529a8806f44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683e54f6c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e582f911d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2R DATA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2R DATA OG REGNSKAP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3 556 557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1 357 416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22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951 240 435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