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315c7b3034c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8137a717949e4"/>
  </p:sldMasterIdLst>
  <p:sldIdLst>
    <p:sldId xmlns:r="http://schemas.openxmlformats.org/officeDocument/2006/relationships" id="256" r:id="R8fd92dd9299a474a"/>
    <p:sldId xmlns:r="http://schemas.openxmlformats.org/officeDocument/2006/relationships" id="257" r:id="Rd41e1893b49b47fa"/>
    <p:sldId xmlns:r="http://schemas.openxmlformats.org/officeDocument/2006/relationships" id="258" r:id="R2d93609f28bc44a6"/>
    <p:sldId xmlns:r="http://schemas.openxmlformats.org/officeDocument/2006/relationships" id="259" r:id="R222316339e6a4914"/>
    <p:sldId xmlns:r="http://schemas.openxmlformats.org/officeDocument/2006/relationships" id="260" r:id="R32f8cf7122014b68"/>
    <p:sldId xmlns:r="http://schemas.openxmlformats.org/officeDocument/2006/relationships" id="261" r:id="Ra28c3659bd22486e"/>
    <p:sldId xmlns:r="http://schemas.openxmlformats.org/officeDocument/2006/relationships" id="262" r:id="R21655c4786f3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8137a717949e4" /><Relationship Type="http://schemas.openxmlformats.org/officeDocument/2006/relationships/slide" Target="/ppt/slides/slide1.xml" Id="R8fd92dd9299a474a" /><Relationship Type="http://schemas.openxmlformats.org/officeDocument/2006/relationships/slide" Target="/ppt/slides/slide2.xml" Id="Rd41e1893b49b47fa" /><Relationship Type="http://schemas.openxmlformats.org/officeDocument/2006/relationships/slide" Target="/ppt/slides/slide3.xml" Id="R2d93609f28bc44a6" /><Relationship Type="http://schemas.openxmlformats.org/officeDocument/2006/relationships/slide" Target="/ppt/slides/slide4.xml" Id="R222316339e6a4914" /><Relationship Type="http://schemas.openxmlformats.org/officeDocument/2006/relationships/slide" Target="/ppt/slides/slide5.xml" Id="R32f8cf7122014b68" /><Relationship Type="http://schemas.openxmlformats.org/officeDocument/2006/relationships/slide" Target="/ppt/slides/slide6.xml" Id="Ra28c3659bd22486e" /><Relationship Type="http://schemas.openxmlformats.org/officeDocument/2006/relationships/slide" Target="/ppt/slides/slide7.xml" Id="R21655c4786f3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4225e27f4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50f9c278d4b93" /><Relationship Type="http://schemas.openxmlformats.org/officeDocument/2006/relationships/theme" Target="/ppt/slideMasters/theme/theme1.xml" Id="R2230ecc2a072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50f9c278d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897a683747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d54e70d7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939ac8e284a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0f8a827f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3a8227b4f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c1a6b198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5c4d7f4c2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G-BYGG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72 567 998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27 055 370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951 360 759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G-BYGG AS</a:t>
            </a:r>
          </a:p>
        </p:txBody>
      </p:sp>
    </p:spTree>
  </p:cSld>
  <p:clrMapOvr>
    <a:masterClrMapping xmlns:a="http://schemas.openxmlformats.org/drawingml/2006/main"/>
  </p:clrMapOvr>
</p:sld>
</file>