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2c14aa516542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1816521b0446ea"/>
  </p:sldMasterIdLst>
  <p:sldIdLst>
    <p:sldId xmlns:r="http://schemas.openxmlformats.org/officeDocument/2006/relationships" id="256" r:id="R4880ebb915d347e3"/>
    <p:sldId xmlns:r="http://schemas.openxmlformats.org/officeDocument/2006/relationships" id="257" r:id="R1f21079e6a2c4d09"/>
    <p:sldId xmlns:r="http://schemas.openxmlformats.org/officeDocument/2006/relationships" id="258" r:id="Rb32578f56af94b51"/>
    <p:sldId xmlns:r="http://schemas.openxmlformats.org/officeDocument/2006/relationships" id="259" r:id="Ra74f36d9ad4b4520"/>
    <p:sldId xmlns:r="http://schemas.openxmlformats.org/officeDocument/2006/relationships" id="260" r:id="Rd583188d9bd7462c"/>
    <p:sldId xmlns:r="http://schemas.openxmlformats.org/officeDocument/2006/relationships" id="261" r:id="R3f1c707420df4c89"/>
    <p:sldId xmlns:r="http://schemas.openxmlformats.org/officeDocument/2006/relationships" id="262" r:id="Re690f670bb3f40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816521b0446ea" /><Relationship Type="http://schemas.openxmlformats.org/officeDocument/2006/relationships/slide" Target="/ppt/slides/slide1.xml" Id="R4880ebb915d347e3" /><Relationship Type="http://schemas.openxmlformats.org/officeDocument/2006/relationships/slide" Target="/ppt/slides/slide2.xml" Id="R1f21079e6a2c4d09" /><Relationship Type="http://schemas.openxmlformats.org/officeDocument/2006/relationships/slide" Target="/ppt/slides/slide3.xml" Id="Rb32578f56af94b51" /><Relationship Type="http://schemas.openxmlformats.org/officeDocument/2006/relationships/slide" Target="/ppt/slides/slide4.xml" Id="Ra74f36d9ad4b4520" /><Relationship Type="http://schemas.openxmlformats.org/officeDocument/2006/relationships/slide" Target="/ppt/slides/slide5.xml" Id="Rd583188d9bd7462c" /><Relationship Type="http://schemas.openxmlformats.org/officeDocument/2006/relationships/slide" Target="/ppt/slides/slide6.xml" Id="R3f1c707420df4c89" /><Relationship Type="http://schemas.openxmlformats.org/officeDocument/2006/relationships/slide" Target="/ppt/slides/slide7.xml" Id="Re690f670bb3f40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1b5cff4de46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851a8496447a8" /><Relationship Type="http://schemas.openxmlformats.org/officeDocument/2006/relationships/theme" Target="/ppt/slideMasters/theme/theme1.xml" Id="R724ebc2be01a4e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d851a8496447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8c78f2cb34f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52f4853ff4d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1c9acb50946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def39cfd346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f27f887d444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ae4e8f9df47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0356b7ed44b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NARUM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NARUM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19 325 887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1 825 471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9 352 475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33 516 634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NARUM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Eiklesvegen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47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post@mnarum.no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951 566 853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NARUM AS</a:t>
            </a:r>
          </a:p>
        </p:txBody>
      </p:sp>
    </p:spTree>
  </p:cSld>
  <p:clrMapOvr>
    <a:masterClrMapping xmlns:a="http://schemas.openxmlformats.org/drawingml/2006/main"/>
  </p:clrMapOvr>
</p:sld>
</file>