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b2c32efcc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12d6f87ae4cf9"/>
  </p:sldMasterIdLst>
  <p:sldIdLst>
    <p:sldId xmlns:r="http://schemas.openxmlformats.org/officeDocument/2006/relationships" id="256" r:id="R3f636a3f777340b7"/>
    <p:sldId xmlns:r="http://schemas.openxmlformats.org/officeDocument/2006/relationships" id="257" r:id="R5c55535bd5ba4bfd"/>
    <p:sldId xmlns:r="http://schemas.openxmlformats.org/officeDocument/2006/relationships" id="258" r:id="Rad0753b7b0b64896"/>
    <p:sldId xmlns:r="http://schemas.openxmlformats.org/officeDocument/2006/relationships" id="259" r:id="R980cbebd976a46d9"/>
    <p:sldId xmlns:r="http://schemas.openxmlformats.org/officeDocument/2006/relationships" id="260" r:id="R1107104624364d68"/>
    <p:sldId xmlns:r="http://schemas.openxmlformats.org/officeDocument/2006/relationships" id="261" r:id="R9f18d8dafe064051"/>
    <p:sldId xmlns:r="http://schemas.openxmlformats.org/officeDocument/2006/relationships" id="262" r:id="R2e42c8f84c79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12d6f87ae4cf9" /><Relationship Type="http://schemas.openxmlformats.org/officeDocument/2006/relationships/slide" Target="/ppt/slides/slide1.xml" Id="R3f636a3f777340b7" /><Relationship Type="http://schemas.openxmlformats.org/officeDocument/2006/relationships/slide" Target="/ppt/slides/slide2.xml" Id="R5c55535bd5ba4bfd" /><Relationship Type="http://schemas.openxmlformats.org/officeDocument/2006/relationships/slide" Target="/ppt/slides/slide3.xml" Id="Rad0753b7b0b64896" /><Relationship Type="http://schemas.openxmlformats.org/officeDocument/2006/relationships/slide" Target="/ppt/slides/slide4.xml" Id="R980cbebd976a46d9" /><Relationship Type="http://schemas.openxmlformats.org/officeDocument/2006/relationships/slide" Target="/ppt/slides/slide5.xml" Id="R1107104624364d68" /><Relationship Type="http://schemas.openxmlformats.org/officeDocument/2006/relationships/slide" Target="/ppt/slides/slide6.xml" Id="R9f18d8dafe064051" /><Relationship Type="http://schemas.openxmlformats.org/officeDocument/2006/relationships/slide" Target="/ppt/slides/slide7.xml" Id="R2e42c8f84c79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a8bac9555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30057a7f94606" /><Relationship Type="http://schemas.openxmlformats.org/officeDocument/2006/relationships/theme" Target="/ppt/slideMasters/theme/theme1.xml" Id="Ra5e2c47f7c5a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f30057a7f9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168566d934b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fe192b695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75e7d06ae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8690bd139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5c5b4267d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a8b28f2b040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f4d0240e8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21 174 019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 SINGSTAD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SINGSTAD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951 658 057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