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e584a6cd2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a812ea5d941ee"/>
  </p:sldMasterIdLst>
  <p:sldIdLst>
    <p:sldId xmlns:r="http://schemas.openxmlformats.org/officeDocument/2006/relationships" id="256" r:id="Rc4db16fadf904dc9"/>
    <p:sldId xmlns:r="http://schemas.openxmlformats.org/officeDocument/2006/relationships" id="257" r:id="R21efe59e374b432a"/>
    <p:sldId xmlns:r="http://schemas.openxmlformats.org/officeDocument/2006/relationships" id="258" r:id="Rae6c38bfaf844e52"/>
    <p:sldId xmlns:r="http://schemas.openxmlformats.org/officeDocument/2006/relationships" id="259" r:id="Rb5f82b44a23847d5"/>
    <p:sldId xmlns:r="http://schemas.openxmlformats.org/officeDocument/2006/relationships" id="260" r:id="R6de4ae2f094d449c"/>
    <p:sldId xmlns:r="http://schemas.openxmlformats.org/officeDocument/2006/relationships" id="261" r:id="R07831b936a5444d8"/>
    <p:sldId xmlns:r="http://schemas.openxmlformats.org/officeDocument/2006/relationships" id="262" r:id="R64ee611cfb57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a812ea5d941ee" /><Relationship Type="http://schemas.openxmlformats.org/officeDocument/2006/relationships/slide" Target="/ppt/slides/slide1.xml" Id="Rc4db16fadf904dc9" /><Relationship Type="http://schemas.openxmlformats.org/officeDocument/2006/relationships/slide" Target="/ppt/slides/slide2.xml" Id="R21efe59e374b432a" /><Relationship Type="http://schemas.openxmlformats.org/officeDocument/2006/relationships/slide" Target="/ppt/slides/slide3.xml" Id="Rae6c38bfaf844e52" /><Relationship Type="http://schemas.openxmlformats.org/officeDocument/2006/relationships/slide" Target="/ppt/slides/slide4.xml" Id="Rb5f82b44a23847d5" /><Relationship Type="http://schemas.openxmlformats.org/officeDocument/2006/relationships/slide" Target="/ppt/slides/slide5.xml" Id="R6de4ae2f094d449c" /><Relationship Type="http://schemas.openxmlformats.org/officeDocument/2006/relationships/slide" Target="/ppt/slides/slide6.xml" Id="R07831b936a5444d8" /><Relationship Type="http://schemas.openxmlformats.org/officeDocument/2006/relationships/slide" Target="/ppt/slides/slide7.xml" Id="R64ee611cfb57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941dd1def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18a0a0e194107" /><Relationship Type="http://schemas.openxmlformats.org/officeDocument/2006/relationships/theme" Target="/ppt/slideMasters/theme/theme1.xml" Id="Rdce19d4623ae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18a0a0e19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3a26c52c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81ec8acc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8e08fc2c7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d265f820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9be1f4771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3acf6033d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9f7edb5de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24 902 796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ARILD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951 697 826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