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ada0d63c0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4dab4327c46b3"/>
  </p:sldMasterIdLst>
  <p:sldIdLst>
    <p:sldId xmlns:r="http://schemas.openxmlformats.org/officeDocument/2006/relationships" id="256" r:id="Refc83f794533436b"/>
    <p:sldId xmlns:r="http://schemas.openxmlformats.org/officeDocument/2006/relationships" id="257" r:id="R96681c94a33a4009"/>
    <p:sldId xmlns:r="http://schemas.openxmlformats.org/officeDocument/2006/relationships" id="258" r:id="Rd2e67a964116428c"/>
    <p:sldId xmlns:r="http://schemas.openxmlformats.org/officeDocument/2006/relationships" id="259" r:id="R3bde2d70147b41f5"/>
    <p:sldId xmlns:r="http://schemas.openxmlformats.org/officeDocument/2006/relationships" id="260" r:id="Re55ee9997e5b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4dab4327c46b3" /><Relationship Type="http://schemas.openxmlformats.org/officeDocument/2006/relationships/slide" Target="/ppt/slides/slide1.xml" Id="Refc83f794533436b" /><Relationship Type="http://schemas.openxmlformats.org/officeDocument/2006/relationships/slide" Target="/ppt/slides/slide2.xml" Id="R96681c94a33a4009" /><Relationship Type="http://schemas.openxmlformats.org/officeDocument/2006/relationships/slide" Target="/ppt/slides/slide3.xml" Id="Rd2e67a964116428c" /><Relationship Type="http://schemas.openxmlformats.org/officeDocument/2006/relationships/slide" Target="/ppt/slides/slide4.xml" Id="R3bde2d70147b41f5" /><Relationship Type="http://schemas.openxmlformats.org/officeDocument/2006/relationships/slide" Target="/ppt/slides/slide5.xml" Id="Re55ee9997e5b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9bf1ec4fb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450cd9fc442d" /><Relationship Type="http://schemas.openxmlformats.org/officeDocument/2006/relationships/theme" Target="/ppt/slideMasters/theme/theme1.xml" Id="R096cfa4ca34f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8450cd9fc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83954d20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459600bf0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ffc7037e7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e3c68f931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5edfbe13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KREFTFORENINGEN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KREFTFORENINGEN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KREFTFORENINGEN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KREFTFORENINGEN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KREFTFORENINGEN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KREFTFORENINGEN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49 49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post@kreftforeningen.no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www.kreftforeningen.no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951 812 528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KREFTFORENINGEN</a:t>
            </a:r>
          </a:p>
        </p:txBody>
      </p:sp>
    </p:spTree>
  </p:cSld>
  <p:clrMapOvr>
    <a:masterClrMapping xmlns:a="http://schemas.openxmlformats.org/drawingml/2006/main"/>
  </p:clrMapOvr>
</p:sld>
</file>