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8284190ea4f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7b16bcf098410a"/>
  </p:sldMasterIdLst>
  <p:sldIdLst>
    <p:sldId xmlns:r="http://schemas.openxmlformats.org/officeDocument/2006/relationships" id="256" r:id="R79e6739ff1024305"/>
    <p:sldId xmlns:r="http://schemas.openxmlformats.org/officeDocument/2006/relationships" id="257" r:id="R5cef582d9b9041b7"/>
    <p:sldId xmlns:r="http://schemas.openxmlformats.org/officeDocument/2006/relationships" id="258" r:id="R80e84287053d44f9"/>
    <p:sldId xmlns:r="http://schemas.openxmlformats.org/officeDocument/2006/relationships" id="259" r:id="Rbb29e2faf8a64aaa"/>
    <p:sldId xmlns:r="http://schemas.openxmlformats.org/officeDocument/2006/relationships" id="260" r:id="R1a694631b98e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b16bcf098410a" /><Relationship Type="http://schemas.openxmlformats.org/officeDocument/2006/relationships/slide" Target="/ppt/slides/slide1.xml" Id="R79e6739ff1024305" /><Relationship Type="http://schemas.openxmlformats.org/officeDocument/2006/relationships/slide" Target="/ppt/slides/slide2.xml" Id="R5cef582d9b9041b7" /><Relationship Type="http://schemas.openxmlformats.org/officeDocument/2006/relationships/slide" Target="/ppt/slides/slide3.xml" Id="R80e84287053d44f9" /><Relationship Type="http://schemas.openxmlformats.org/officeDocument/2006/relationships/slide" Target="/ppt/slides/slide4.xml" Id="Rbb29e2faf8a64aaa" /><Relationship Type="http://schemas.openxmlformats.org/officeDocument/2006/relationships/slide" Target="/ppt/slides/slide5.xml" Id="R1a694631b98e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f3e11746a48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8c5cb127749e3" /><Relationship Type="http://schemas.openxmlformats.org/officeDocument/2006/relationships/theme" Target="/ppt/slideMasters/theme/theme1.xml" Id="Re7c93c62e326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8c5cb1277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29e63a11c4e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3704c13d1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5aa70d3b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118e31ffd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16f5d049846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STRØMMESTIFTELSEN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STRØMMESTIFTELSEN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952 002 139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