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e1c9da8ea640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134d92b74745c3"/>
  </p:sldMasterIdLst>
  <p:sldIdLst>
    <p:sldId xmlns:r="http://schemas.openxmlformats.org/officeDocument/2006/relationships" id="256" r:id="Rb694fad84a3e451d"/>
    <p:sldId xmlns:r="http://schemas.openxmlformats.org/officeDocument/2006/relationships" id="257" r:id="R9584aa710a2743a4"/>
    <p:sldId xmlns:r="http://schemas.openxmlformats.org/officeDocument/2006/relationships" id="258" r:id="R197a9106d2594786"/>
    <p:sldId xmlns:r="http://schemas.openxmlformats.org/officeDocument/2006/relationships" id="259" r:id="R53e7a0bd35b44611"/>
    <p:sldId xmlns:r="http://schemas.openxmlformats.org/officeDocument/2006/relationships" id="260" r:id="Rf6e321d34e164d3b"/>
    <p:sldId xmlns:r="http://schemas.openxmlformats.org/officeDocument/2006/relationships" id="261" r:id="R3cb26a534beb4ba4"/>
    <p:sldId xmlns:r="http://schemas.openxmlformats.org/officeDocument/2006/relationships" id="262" r:id="R630ff848fab844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134d92b74745c3" /><Relationship Type="http://schemas.openxmlformats.org/officeDocument/2006/relationships/slide" Target="/ppt/slides/slide1.xml" Id="Rb694fad84a3e451d" /><Relationship Type="http://schemas.openxmlformats.org/officeDocument/2006/relationships/slide" Target="/ppt/slides/slide2.xml" Id="R9584aa710a2743a4" /><Relationship Type="http://schemas.openxmlformats.org/officeDocument/2006/relationships/slide" Target="/ppt/slides/slide3.xml" Id="R197a9106d2594786" /><Relationship Type="http://schemas.openxmlformats.org/officeDocument/2006/relationships/slide" Target="/ppt/slides/slide4.xml" Id="R53e7a0bd35b44611" /><Relationship Type="http://schemas.openxmlformats.org/officeDocument/2006/relationships/slide" Target="/ppt/slides/slide5.xml" Id="Rf6e321d34e164d3b" /><Relationship Type="http://schemas.openxmlformats.org/officeDocument/2006/relationships/slide" Target="/ppt/slides/slide6.xml" Id="R3cb26a534beb4ba4" /><Relationship Type="http://schemas.openxmlformats.org/officeDocument/2006/relationships/slide" Target="/ppt/slides/slide7.xml" Id="R630ff848fab844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aac31c7b7647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4fd0e7262463b" /><Relationship Type="http://schemas.openxmlformats.org/officeDocument/2006/relationships/theme" Target="/ppt/slideMasters/theme/theme1.xml" Id="R5f1daa171bbc4e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84fd0e726246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b446cef574b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227d5c86240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a1e36928543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c81aeefc547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1793f5b8f4d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c041ec85744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d1b46a13e44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SOLHØI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SOLHØI REVISJON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52 046 758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10 920 418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8 170 963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7 153 657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26 592 329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PREN HOLDING AS  –  18,6 %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TOHA INVEST AS  –  18,3 %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OLA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SOLHØI SIDSEL ALVILDE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SOLHØI TORILL ELISE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MARTINSVINGEN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Hundskinnveien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1711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13 83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post@solhoi.no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www.solhoi.no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952 011 677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