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c9bc03530b41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51fa1c88eb4477"/>
  </p:sldMasterIdLst>
  <p:sldIdLst>
    <p:sldId xmlns:r="http://schemas.openxmlformats.org/officeDocument/2006/relationships" id="256" r:id="R9dc3bcab04654af2"/>
    <p:sldId xmlns:r="http://schemas.openxmlformats.org/officeDocument/2006/relationships" id="257" r:id="R0f2c61d52e654dca"/>
    <p:sldId xmlns:r="http://schemas.openxmlformats.org/officeDocument/2006/relationships" id="258" r:id="Rff65808de14f4391"/>
    <p:sldId xmlns:r="http://schemas.openxmlformats.org/officeDocument/2006/relationships" id="259" r:id="R99c02be37a2f47f5"/>
    <p:sldId xmlns:r="http://schemas.openxmlformats.org/officeDocument/2006/relationships" id="260" r:id="R9ec9cfca823c438b"/>
    <p:sldId xmlns:r="http://schemas.openxmlformats.org/officeDocument/2006/relationships" id="261" r:id="R25d46c34d71d4aa7"/>
    <p:sldId xmlns:r="http://schemas.openxmlformats.org/officeDocument/2006/relationships" id="262" r:id="Rd097037619f640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51fa1c88eb4477" /><Relationship Type="http://schemas.openxmlformats.org/officeDocument/2006/relationships/slide" Target="/ppt/slides/slide1.xml" Id="R9dc3bcab04654af2" /><Relationship Type="http://schemas.openxmlformats.org/officeDocument/2006/relationships/slide" Target="/ppt/slides/slide2.xml" Id="R0f2c61d52e654dca" /><Relationship Type="http://schemas.openxmlformats.org/officeDocument/2006/relationships/slide" Target="/ppt/slides/slide3.xml" Id="Rff65808de14f4391" /><Relationship Type="http://schemas.openxmlformats.org/officeDocument/2006/relationships/slide" Target="/ppt/slides/slide4.xml" Id="R99c02be37a2f47f5" /><Relationship Type="http://schemas.openxmlformats.org/officeDocument/2006/relationships/slide" Target="/ppt/slides/slide5.xml" Id="R9ec9cfca823c438b" /><Relationship Type="http://schemas.openxmlformats.org/officeDocument/2006/relationships/slide" Target="/ppt/slides/slide6.xml" Id="R25d46c34d71d4aa7" /><Relationship Type="http://schemas.openxmlformats.org/officeDocument/2006/relationships/slide" Target="/ppt/slides/slide7.xml" Id="Rd097037619f640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9d00ebafc541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2bccb4e9a4889" /><Relationship Type="http://schemas.openxmlformats.org/officeDocument/2006/relationships/theme" Target="/ppt/slideMasters/theme/theme1.xml" Id="Rea03ebce881b48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52bccb4e9a48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735cd6bc24c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328b6745747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a55e559d044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71589707c4b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0e9b8a0e040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9c92c7b9d49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90c5bf4b14b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PRECO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2 997 989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−4 048 528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53 316 958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222 668 473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224 411 574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PRESTSTULEN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Tveterveien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952 022 326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PRECO AS</a:t>
            </a:r>
          </a:p>
        </p:txBody>
      </p:sp>
    </p:spTree>
  </p:cSld>
  <p:clrMapOvr>
    <a:masterClrMapping xmlns:a="http://schemas.openxmlformats.org/drawingml/2006/main"/>
  </p:clrMapOvr>
</p:sld>
</file>