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6714360ce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ed8374c884ee8"/>
  </p:sldMasterIdLst>
  <p:sldIdLst>
    <p:sldId xmlns:r="http://schemas.openxmlformats.org/officeDocument/2006/relationships" id="256" r:id="Re3ca5d39b4df4a90"/>
    <p:sldId xmlns:r="http://schemas.openxmlformats.org/officeDocument/2006/relationships" id="257" r:id="R23193a6dc4e84f26"/>
    <p:sldId xmlns:r="http://schemas.openxmlformats.org/officeDocument/2006/relationships" id="258" r:id="Rd7fff837ff224124"/>
    <p:sldId xmlns:r="http://schemas.openxmlformats.org/officeDocument/2006/relationships" id="259" r:id="R11970e95940d4e20"/>
    <p:sldId xmlns:r="http://schemas.openxmlformats.org/officeDocument/2006/relationships" id="260" r:id="Rb7e9942eba4a4d3d"/>
    <p:sldId xmlns:r="http://schemas.openxmlformats.org/officeDocument/2006/relationships" id="261" r:id="R333a9a2dc4584c11"/>
    <p:sldId xmlns:r="http://schemas.openxmlformats.org/officeDocument/2006/relationships" id="262" r:id="R98b3605477a7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ed8374c884ee8" /><Relationship Type="http://schemas.openxmlformats.org/officeDocument/2006/relationships/slide" Target="/ppt/slides/slide1.xml" Id="Re3ca5d39b4df4a90" /><Relationship Type="http://schemas.openxmlformats.org/officeDocument/2006/relationships/slide" Target="/ppt/slides/slide2.xml" Id="R23193a6dc4e84f26" /><Relationship Type="http://schemas.openxmlformats.org/officeDocument/2006/relationships/slide" Target="/ppt/slides/slide3.xml" Id="Rd7fff837ff224124" /><Relationship Type="http://schemas.openxmlformats.org/officeDocument/2006/relationships/slide" Target="/ppt/slides/slide4.xml" Id="R11970e95940d4e20" /><Relationship Type="http://schemas.openxmlformats.org/officeDocument/2006/relationships/slide" Target="/ppt/slides/slide5.xml" Id="Rb7e9942eba4a4d3d" /><Relationship Type="http://schemas.openxmlformats.org/officeDocument/2006/relationships/slide" Target="/ppt/slides/slide6.xml" Id="R333a9a2dc4584c11" /><Relationship Type="http://schemas.openxmlformats.org/officeDocument/2006/relationships/slide" Target="/ppt/slides/slide7.xml" Id="R98b3605477a7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0e89008ca40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65eece04043c3" /><Relationship Type="http://schemas.openxmlformats.org/officeDocument/2006/relationships/theme" Target="/ppt/slideMasters/theme/theme1.xml" Id="Rbd080ec7692d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65eece040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ced9ea19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c2a2d40b9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91348f98640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92dedb69d4a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16f9095944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46903599b48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cf691e47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STORETVEDT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STORETVEDT REGNSKAPSBYRÅ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2 443 075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NORNES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KHMH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BITREGN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MIOS AS  –  19,7 %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Gartnergaten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84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kikkik@storetvedt.no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952 151 533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