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6bf0d3d9644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9706809074e8c"/>
  </p:sldMasterIdLst>
  <p:sldIdLst>
    <p:sldId xmlns:r="http://schemas.openxmlformats.org/officeDocument/2006/relationships" id="256" r:id="Rc2ada4e26ed14061"/>
    <p:sldId xmlns:r="http://schemas.openxmlformats.org/officeDocument/2006/relationships" id="257" r:id="Ra624c0fd01214747"/>
    <p:sldId xmlns:r="http://schemas.openxmlformats.org/officeDocument/2006/relationships" id="258" r:id="Rf772f82328a24523"/>
    <p:sldId xmlns:r="http://schemas.openxmlformats.org/officeDocument/2006/relationships" id="259" r:id="R24865504e8ee41cf"/>
    <p:sldId xmlns:r="http://schemas.openxmlformats.org/officeDocument/2006/relationships" id="260" r:id="R1d6d377faee34c3f"/>
    <p:sldId xmlns:r="http://schemas.openxmlformats.org/officeDocument/2006/relationships" id="261" r:id="R92188f2706cb4281"/>
    <p:sldId xmlns:r="http://schemas.openxmlformats.org/officeDocument/2006/relationships" id="262" r:id="Rb9b7ac62de9e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9706809074e8c" /><Relationship Type="http://schemas.openxmlformats.org/officeDocument/2006/relationships/slide" Target="/ppt/slides/slide1.xml" Id="Rc2ada4e26ed14061" /><Relationship Type="http://schemas.openxmlformats.org/officeDocument/2006/relationships/slide" Target="/ppt/slides/slide2.xml" Id="Ra624c0fd01214747" /><Relationship Type="http://schemas.openxmlformats.org/officeDocument/2006/relationships/slide" Target="/ppt/slides/slide3.xml" Id="Rf772f82328a24523" /><Relationship Type="http://schemas.openxmlformats.org/officeDocument/2006/relationships/slide" Target="/ppt/slides/slide4.xml" Id="R24865504e8ee41cf" /><Relationship Type="http://schemas.openxmlformats.org/officeDocument/2006/relationships/slide" Target="/ppt/slides/slide5.xml" Id="R1d6d377faee34c3f" /><Relationship Type="http://schemas.openxmlformats.org/officeDocument/2006/relationships/slide" Target="/ppt/slides/slide6.xml" Id="R92188f2706cb4281" /><Relationship Type="http://schemas.openxmlformats.org/officeDocument/2006/relationships/slide" Target="/ppt/slides/slide7.xml" Id="Rb9b7ac62de9e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9f52fe420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89e085284d1a" /><Relationship Type="http://schemas.openxmlformats.org/officeDocument/2006/relationships/theme" Target="/ppt/slideMasters/theme/theme1.xml" Id="Rf8d6b9ce7855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589e08528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f76540f9345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a5026fbc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9ea956fa49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50ffe196b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bb2db5bad4f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c51f8ac5745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4c4904b69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ENGROS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Smedbergveien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kontor@rafo.no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952 257 234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