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3bc50074c6b466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296a6fb30694f66"/>
  </p:sldMasterIdLst>
  <p:sldIdLst>
    <p:sldId xmlns:r="http://schemas.openxmlformats.org/officeDocument/2006/relationships" id="256" r:id="R714457c0e1c243fb"/>
    <p:sldId xmlns:r="http://schemas.openxmlformats.org/officeDocument/2006/relationships" id="257" r:id="R29062f6d7fad4add"/>
    <p:sldId xmlns:r="http://schemas.openxmlformats.org/officeDocument/2006/relationships" id="258" r:id="Rdecba45838724eae"/>
    <p:sldId xmlns:r="http://schemas.openxmlformats.org/officeDocument/2006/relationships" id="259" r:id="Rbe8e0ec4b7814bd2"/>
    <p:sldId xmlns:r="http://schemas.openxmlformats.org/officeDocument/2006/relationships" id="260" r:id="R097e384aec964f5d"/>
    <p:sldId xmlns:r="http://schemas.openxmlformats.org/officeDocument/2006/relationships" id="261" r:id="R39a868cc73ad4356"/>
    <p:sldId xmlns:r="http://schemas.openxmlformats.org/officeDocument/2006/relationships" id="262" r:id="R91164065349940b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296a6fb30694f66" /><Relationship Type="http://schemas.openxmlformats.org/officeDocument/2006/relationships/slide" Target="/ppt/slides/slide1.xml" Id="R714457c0e1c243fb" /><Relationship Type="http://schemas.openxmlformats.org/officeDocument/2006/relationships/slide" Target="/ppt/slides/slide2.xml" Id="R29062f6d7fad4add" /><Relationship Type="http://schemas.openxmlformats.org/officeDocument/2006/relationships/slide" Target="/ppt/slides/slide3.xml" Id="Rdecba45838724eae" /><Relationship Type="http://schemas.openxmlformats.org/officeDocument/2006/relationships/slide" Target="/ppt/slides/slide4.xml" Id="Rbe8e0ec4b7814bd2" /><Relationship Type="http://schemas.openxmlformats.org/officeDocument/2006/relationships/slide" Target="/ppt/slides/slide5.xml" Id="R097e384aec964f5d" /><Relationship Type="http://schemas.openxmlformats.org/officeDocument/2006/relationships/slide" Target="/ppt/slides/slide6.xml" Id="R39a868cc73ad4356" /><Relationship Type="http://schemas.openxmlformats.org/officeDocument/2006/relationships/slide" Target="/ppt/slides/slide7.xml" Id="R91164065349940b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e446021798c451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a66c8ac3a940c7" /><Relationship Type="http://schemas.openxmlformats.org/officeDocument/2006/relationships/theme" Target="/ppt/slideMasters/theme/theme1.xml" Id="R426ec3011fdc445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0a66c8ac3a940c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17607a89c140f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e58f70917946e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5ad1d6c82844b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9a0233ccd2463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196764d5494f0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80875d820e4dc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05de8a95724c7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TOTEN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TOTEN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TOTEN REGNSKAP AS ble etablert [år] og holder til i Eina.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TOTEN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TOTEN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TOTEN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8 828 991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892 081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639 862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1 639 862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3 081 903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TOTEN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TÅSÅS HOLDING AS  –  40,7 %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GØTHE HOLDING AS  –  25,2 %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HEGERNES INVEST AS  –  24,1 %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OLEKSANDR BULAVA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TOTEN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Fjordgata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2843 Eina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61 15 96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post@totenregnskap.no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www.totenregnskap.no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952 331 043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TOTEN REGNSKAP AS</a:t>
            </a:r>
          </a:p>
        </p:txBody>
      </p:sp>
    </p:spTree>
  </p:cSld>
  <p:clrMapOvr>
    <a:masterClrMapping xmlns:a="http://schemas.openxmlformats.org/drawingml/2006/main"/>
  </p:clrMapOvr>
</p:sld>
</file>