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d2d54625e945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4567a892a04b0e"/>
  </p:sldMasterIdLst>
  <p:sldIdLst>
    <p:sldId xmlns:r="http://schemas.openxmlformats.org/officeDocument/2006/relationships" id="256" r:id="R2b792924228b4f04"/>
    <p:sldId xmlns:r="http://schemas.openxmlformats.org/officeDocument/2006/relationships" id="257" r:id="Reaf8f75d07e14ea3"/>
    <p:sldId xmlns:r="http://schemas.openxmlformats.org/officeDocument/2006/relationships" id="258" r:id="R603d18f71df840f0"/>
    <p:sldId xmlns:r="http://schemas.openxmlformats.org/officeDocument/2006/relationships" id="259" r:id="Rc4450bc24fae47e6"/>
    <p:sldId xmlns:r="http://schemas.openxmlformats.org/officeDocument/2006/relationships" id="260" r:id="R5014f41a919547fe"/>
    <p:sldId xmlns:r="http://schemas.openxmlformats.org/officeDocument/2006/relationships" id="261" r:id="R469dd986671a449a"/>
    <p:sldId xmlns:r="http://schemas.openxmlformats.org/officeDocument/2006/relationships" id="262" r:id="R31dde68d979143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4567a892a04b0e" /><Relationship Type="http://schemas.openxmlformats.org/officeDocument/2006/relationships/slide" Target="/ppt/slides/slide1.xml" Id="R2b792924228b4f04" /><Relationship Type="http://schemas.openxmlformats.org/officeDocument/2006/relationships/slide" Target="/ppt/slides/slide2.xml" Id="Reaf8f75d07e14ea3" /><Relationship Type="http://schemas.openxmlformats.org/officeDocument/2006/relationships/slide" Target="/ppt/slides/slide3.xml" Id="R603d18f71df840f0" /><Relationship Type="http://schemas.openxmlformats.org/officeDocument/2006/relationships/slide" Target="/ppt/slides/slide4.xml" Id="Rc4450bc24fae47e6" /><Relationship Type="http://schemas.openxmlformats.org/officeDocument/2006/relationships/slide" Target="/ppt/slides/slide5.xml" Id="R5014f41a919547fe" /><Relationship Type="http://schemas.openxmlformats.org/officeDocument/2006/relationships/slide" Target="/ppt/slides/slide6.xml" Id="R469dd986671a449a" /><Relationship Type="http://schemas.openxmlformats.org/officeDocument/2006/relationships/slide" Target="/ppt/slides/slide7.xml" Id="R31dde68d979143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6da487c2de4d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789a23d934456" /><Relationship Type="http://schemas.openxmlformats.org/officeDocument/2006/relationships/theme" Target="/ppt/slideMasters/theme/theme1.xml" Id="Ra20816cd592a4a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2789a23d9344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20971761c4e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bd3551df143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1a09c44a846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4fd846b564c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d3840bce849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a7eece03f49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d46a91eb942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ORAKEL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ORAKEL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ORAKEL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ORAKEL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ORAKEL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ORAKEL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3 067 541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1 566 048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3 114 197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94 206 289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127 562 906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ORAKEL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WICKLUND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KIRSTEN HELENE THON WICKLUND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THON AASHEIM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THON WICKLUND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WILHELM THON WICKLUND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ORAKEL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Bekkelagsveien 18C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952 482 769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ORAKEL AS</a:t>
            </a:r>
          </a:p>
        </p:txBody>
      </p:sp>
    </p:spTree>
  </p:cSld>
  <p:clrMapOvr>
    <a:masterClrMapping xmlns:a="http://schemas.openxmlformats.org/drawingml/2006/main"/>
  </p:clrMapOvr>
</p:sld>
</file>