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ee82e6e06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f1aae99dd42a3"/>
  </p:sldMasterIdLst>
  <p:sldIdLst>
    <p:sldId xmlns:r="http://schemas.openxmlformats.org/officeDocument/2006/relationships" id="256" r:id="R37c24b772f2e4a9d"/>
    <p:sldId xmlns:r="http://schemas.openxmlformats.org/officeDocument/2006/relationships" id="257" r:id="Re81009e4204048d5"/>
    <p:sldId xmlns:r="http://schemas.openxmlformats.org/officeDocument/2006/relationships" id="258" r:id="R85f48e6f40c84a73"/>
    <p:sldId xmlns:r="http://schemas.openxmlformats.org/officeDocument/2006/relationships" id="259" r:id="R0658805e826f4c97"/>
    <p:sldId xmlns:r="http://schemas.openxmlformats.org/officeDocument/2006/relationships" id="260" r:id="Rfdb48741355e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f1aae99dd42a3" /><Relationship Type="http://schemas.openxmlformats.org/officeDocument/2006/relationships/slide" Target="/ppt/slides/slide1.xml" Id="R37c24b772f2e4a9d" /><Relationship Type="http://schemas.openxmlformats.org/officeDocument/2006/relationships/slide" Target="/ppt/slides/slide2.xml" Id="Re81009e4204048d5" /><Relationship Type="http://schemas.openxmlformats.org/officeDocument/2006/relationships/slide" Target="/ppt/slides/slide3.xml" Id="R85f48e6f40c84a73" /><Relationship Type="http://schemas.openxmlformats.org/officeDocument/2006/relationships/slide" Target="/ppt/slides/slide4.xml" Id="R0658805e826f4c97" /><Relationship Type="http://schemas.openxmlformats.org/officeDocument/2006/relationships/slide" Target="/ppt/slides/slide5.xml" Id="Rfdb48741355e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cc25b04c0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478977c34750" /><Relationship Type="http://schemas.openxmlformats.org/officeDocument/2006/relationships/theme" Target="/ppt/slideMasters/theme/theme1.xml" Id="Rc1f495aff25d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1478977c3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b0d97643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59344585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203cf664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87ff809d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0cf2c759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