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d1b7ed5f0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249cf34e34416"/>
  </p:sldMasterIdLst>
  <p:sldIdLst>
    <p:sldId xmlns:r="http://schemas.openxmlformats.org/officeDocument/2006/relationships" id="256" r:id="Ra6a0aaa845324b44"/>
    <p:sldId xmlns:r="http://schemas.openxmlformats.org/officeDocument/2006/relationships" id="257" r:id="Rb4ab4be6262447e2"/>
    <p:sldId xmlns:r="http://schemas.openxmlformats.org/officeDocument/2006/relationships" id="258" r:id="Rd19f8b10b25a4877"/>
    <p:sldId xmlns:r="http://schemas.openxmlformats.org/officeDocument/2006/relationships" id="259" r:id="R7eb53d31f5b1440b"/>
    <p:sldId xmlns:r="http://schemas.openxmlformats.org/officeDocument/2006/relationships" id="260" r:id="R9055d6b8dd7142a1"/>
    <p:sldId xmlns:r="http://schemas.openxmlformats.org/officeDocument/2006/relationships" id="261" r:id="R53709be8076a47c7"/>
    <p:sldId xmlns:r="http://schemas.openxmlformats.org/officeDocument/2006/relationships" id="262" r:id="R9d539b6a186b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249cf34e34416" /><Relationship Type="http://schemas.openxmlformats.org/officeDocument/2006/relationships/slide" Target="/ppt/slides/slide1.xml" Id="Ra6a0aaa845324b44" /><Relationship Type="http://schemas.openxmlformats.org/officeDocument/2006/relationships/slide" Target="/ppt/slides/slide2.xml" Id="Rb4ab4be6262447e2" /><Relationship Type="http://schemas.openxmlformats.org/officeDocument/2006/relationships/slide" Target="/ppt/slides/slide3.xml" Id="Rd19f8b10b25a4877" /><Relationship Type="http://schemas.openxmlformats.org/officeDocument/2006/relationships/slide" Target="/ppt/slides/slide4.xml" Id="R7eb53d31f5b1440b" /><Relationship Type="http://schemas.openxmlformats.org/officeDocument/2006/relationships/slide" Target="/ppt/slides/slide5.xml" Id="R9055d6b8dd7142a1" /><Relationship Type="http://schemas.openxmlformats.org/officeDocument/2006/relationships/slide" Target="/ppt/slides/slide6.xml" Id="R53709be8076a47c7" /><Relationship Type="http://schemas.openxmlformats.org/officeDocument/2006/relationships/slide" Target="/ppt/slides/slide7.xml" Id="R9d539b6a186b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9aae2d6a2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87989e1a845d9" /><Relationship Type="http://schemas.openxmlformats.org/officeDocument/2006/relationships/theme" Target="/ppt/slideMasters/theme/theme1.xml" Id="R4fc92321f642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87989e1a8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ffd0b2e5f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fa058603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172949de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6b2685c6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0e6fb915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aebe3bb7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c57dae44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