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ca94b3c5314a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a6a6ab290b46e3"/>
  </p:sldMasterIdLst>
  <p:sldIdLst>
    <p:sldId xmlns:r="http://schemas.openxmlformats.org/officeDocument/2006/relationships" id="256" r:id="R68b257c0912d4608"/>
    <p:sldId xmlns:r="http://schemas.openxmlformats.org/officeDocument/2006/relationships" id="257" r:id="R873c4bf4cd934601"/>
    <p:sldId xmlns:r="http://schemas.openxmlformats.org/officeDocument/2006/relationships" id="258" r:id="R77b5b8e2920c42d6"/>
    <p:sldId xmlns:r="http://schemas.openxmlformats.org/officeDocument/2006/relationships" id="259" r:id="R0bce341e674f4988"/>
    <p:sldId xmlns:r="http://schemas.openxmlformats.org/officeDocument/2006/relationships" id="260" r:id="R94a7abfb78a344e2"/>
    <p:sldId xmlns:r="http://schemas.openxmlformats.org/officeDocument/2006/relationships" id="261" r:id="R3ba58a0080714c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a6a6ab290b46e3" /><Relationship Type="http://schemas.openxmlformats.org/officeDocument/2006/relationships/slide" Target="/ppt/slides/slide1.xml" Id="R68b257c0912d4608" /><Relationship Type="http://schemas.openxmlformats.org/officeDocument/2006/relationships/slide" Target="/ppt/slides/slide2.xml" Id="R873c4bf4cd934601" /><Relationship Type="http://schemas.openxmlformats.org/officeDocument/2006/relationships/slide" Target="/ppt/slides/slide3.xml" Id="R77b5b8e2920c42d6" /><Relationship Type="http://schemas.openxmlformats.org/officeDocument/2006/relationships/slide" Target="/ppt/slides/slide4.xml" Id="R0bce341e674f4988" /><Relationship Type="http://schemas.openxmlformats.org/officeDocument/2006/relationships/slide" Target="/ppt/slides/slide5.xml" Id="R94a7abfb78a344e2" /><Relationship Type="http://schemas.openxmlformats.org/officeDocument/2006/relationships/slide" Target="/ppt/slides/slide6.xml" Id="R3ba58a0080714c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9efa25433640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270acecd7406a" /><Relationship Type="http://schemas.openxmlformats.org/officeDocument/2006/relationships/theme" Target="/ppt/slideMasters/theme/theme1.xml" Id="Ra98783f559334d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0270acecd740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2b7580b7346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2014ef86e4a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3c6be1f5440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0cf48b39a4e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66e72efda4c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11b6e418947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NORD-NORGE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AKSJE NORGE VERDIPAPIRFOND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GEVERAN TRADING CO LTD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02244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privat@snn.no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952 706 365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NORD-NORGE</a:t>
            </a:r>
          </a:p>
        </p:txBody>
      </p:sp>
    </p:spTree>
  </p:cSld>
  <p:clrMapOvr>
    <a:masterClrMapping xmlns:a="http://schemas.openxmlformats.org/drawingml/2006/main"/>
  </p:clrMapOvr>
</p:sld>
</file>