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4dbee4e58a44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fc95c58b87414d"/>
  </p:sldMasterIdLst>
  <p:sldIdLst>
    <p:sldId xmlns:r="http://schemas.openxmlformats.org/officeDocument/2006/relationships" id="256" r:id="Re81ef8caed254abe"/>
    <p:sldId xmlns:r="http://schemas.openxmlformats.org/officeDocument/2006/relationships" id="257" r:id="R61ede605718044ed"/>
    <p:sldId xmlns:r="http://schemas.openxmlformats.org/officeDocument/2006/relationships" id="258" r:id="R1aebb1c9792e4f85"/>
    <p:sldId xmlns:r="http://schemas.openxmlformats.org/officeDocument/2006/relationships" id="259" r:id="R75dcc354d8684ffd"/>
    <p:sldId xmlns:r="http://schemas.openxmlformats.org/officeDocument/2006/relationships" id="260" r:id="R67f00ee2ad0241c4"/>
    <p:sldId xmlns:r="http://schemas.openxmlformats.org/officeDocument/2006/relationships" id="261" r:id="Rdce301eb84d24317"/>
    <p:sldId xmlns:r="http://schemas.openxmlformats.org/officeDocument/2006/relationships" id="262" r:id="Recaabe98bbba43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fc95c58b87414d" /><Relationship Type="http://schemas.openxmlformats.org/officeDocument/2006/relationships/slide" Target="/ppt/slides/slide1.xml" Id="Re81ef8caed254abe" /><Relationship Type="http://schemas.openxmlformats.org/officeDocument/2006/relationships/slide" Target="/ppt/slides/slide2.xml" Id="R61ede605718044ed" /><Relationship Type="http://schemas.openxmlformats.org/officeDocument/2006/relationships/slide" Target="/ppt/slides/slide3.xml" Id="R1aebb1c9792e4f85" /><Relationship Type="http://schemas.openxmlformats.org/officeDocument/2006/relationships/slide" Target="/ppt/slides/slide4.xml" Id="R75dcc354d8684ffd" /><Relationship Type="http://schemas.openxmlformats.org/officeDocument/2006/relationships/slide" Target="/ppt/slides/slide5.xml" Id="R67f00ee2ad0241c4" /><Relationship Type="http://schemas.openxmlformats.org/officeDocument/2006/relationships/slide" Target="/ppt/slides/slide6.xml" Id="Rdce301eb84d24317" /><Relationship Type="http://schemas.openxmlformats.org/officeDocument/2006/relationships/slide" Target="/ppt/slides/slide7.xml" Id="Recaabe98bbba43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573bce861a41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cc86c750d4252" /><Relationship Type="http://schemas.openxmlformats.org/officeDocument/2006/relationships/theme" Target="/ppt/slideMasters/theme/theme1.xml" Id="R45cb798f66a842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fcc86c750d42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f2cd9ffba4a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7bde3502349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7028209ae4d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396a4855a41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47933089242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885dd14e844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59608598d4e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ANGLO SUPPLY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ANGLO SUPPLY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−158 727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2 196 491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57 105 372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84 702 053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JAN IVAR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HENRIETTE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JAN ANDRÉ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JAN IVAR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HENRIETTE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JAN ANDRÉ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Bruksenhetsnummer H0501, Røysveien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1534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952 706 454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