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33d0123dd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0bcf8963e4ef2"/>
  </p:sldMasterIdLst>
  <p:sldIdLst>
    <p:sldId xmlns:r="http://schemas.openxmlformats.org/officeDocument/2006/relationships" id="256" r:id="R001d1f91d00a463b"/>
    <p:sldId xmlns:r="http://schemas.openxmlformats.org/officeDocument/2006/relationships" id="257" r:id="R5b5e0c24dceb4c8d"/>
    <p:sldId xmlns:r="http://schemas.openxmlformats.org/officeDocument/2006/relationships" id="258" r:id="Ra030a16936e34771"/>
    <p:sldId xmlns:r="http://schemas.openxmlformats.org/officeDocument/2006/relationships" id="259" r:id="R24328f05d2d44bab"/>
    <p:sldId xmlns:r="http://schemas.openxmlformats.org/officeDocument/2006/relationships" id="260" r:id="Rc28874250843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0bcf8963e4ef2" /><Relationship Type="http://schemas.openxmlformats.org/officeDocument/2006/relationships/slide" Target="/ppt/slides/slide1.xml" Id="R001d1f91d00a463b" /><Relationship Type="http://schemas.openxmlformats.org/officeDocument/2006/relationships/slide" Target="/ppt/slides/slide2.xml" Id="R5b5e0c24dceb4c8d" /><Relationship Type="http://schemas.openxmlformats.org/officeDocument/2006/relationships/slide" Target="/ppt/slides/slide3.xml" Id="Ra030a16936e34771" /><Relationship Type="http://schemas.openxmlformats.org/officeDocument/2006/relationships/slide" Target="/ppt/slides/slide4.xml" Id="R24328f05d2d44bab" /><Relationship Type="http://schemas.openxmlformats.org/officeDocument/2006/relationships/slide" Target="/ppt/slides/slide5.xml" Id="Rc28874250843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55caa8490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dfee5756443b" /><Relationship Type="http://schemas.openxmlformats.org/officeDocument/2006/relationships/theme" Target="/ppt/slideMasters/theme/theme1.xml" Id="Rc1c11c22998c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bdfee5756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c9396157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ddec05ed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fe0ce247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5bf43ba5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140cd49c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KOMMUNE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postmottak@elverum.kommune.no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www.elverum.kommune.no/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952 857 991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