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52db06ea8048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cdf39f4f9e49d4"/>
  </p:sldMasterIdLst>
  <p:sldIdLst>
    <p:sldId xmlns:r="http://schemas.openxmlformats.org/officeDocument/2006/relationships" id="256" r:id="R404e3935fbb14d5b"/>
    <p:sldId xmlns:r="http://schemas.openxmlformats.org/officeDocument/2006/relationships" id="257" r:id="R74ec02f509124e5d"/>
    <p:sldId xmlns:r="http://schemas.openxmlformats.org/officeDocument/2006/relationships" id="258" r:id="Re893b732ed144574"/>
    <p:sldId xmlns:r="http://schemas.openxmlformats.org/officeDocument/2006/relationships" id="259" r:id="R13de80825d0a4a52"/>
    <p:sldId xmlns:r="http://schemas.openxmlformats.org/officeDocument/2006/relationships" id="260" r:id="R0719ea72662d48ca"/>
    <p:sldId xmlns:r="http://schemas.openxmlformats.org/officeDocument/2006/relationships" id="261" r:id="Ra4aaad9a42be47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df39f4f9e49d4" /><Relationship Type="http://schemas.openxmlformats.org/officeDocument/2006/relationships/slide" Target="/ppt/slides/slide1.xml" Id="R404e3935fbb14d5b" /><Relationship Type="http://schemas.openxmlformats.org/officeDocument/2006/relationships/slide" Target="/ppt/slides/slide2.xml" Id="R74ec02f509124e5d" /><Relationship Type="http://schemas.openxmlformats.org/officeDocument/2006/relationships/slide" Target="/ppt/slides/slide3.xml" Id="Re893b732ed144574" /><Relationship Type="http://schemas.openxmlformats.org/officeDocument/2006/relationships/slide" Target="/ppt/slides/slide4.xml" Id="R13de80825d0a4a52" /><Relationship Type="http://schemas.openxmlformats.org/officeDocument/2006/relationships/slide" Target="/ppt/slides/slide5.xml" Id="R0719ea72662d48ca" /><Relationship Type="http://schemas.openxmlformats.org/officeDocument/2006/relationships/slide" Target="/ppt/slides/slide6.xml" Id="Ra4aaad9a42be47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3fe5f73a684e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a279dfc484e90" /><Relationship Type="http://schemas.openxmlformats.org/officeDocument/2006/relationships/theme" Target="/ppt/slideMasters/theme/theme1.xml" Id="R3012d5416a9c4e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3a279dfc484e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edad8675045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e072081c946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9555379364b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f15392fbe47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664b605d64b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f65e49e5048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PECUNIA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92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952 862 987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