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7b8ade80a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de1706d8b4293"/>
  </p:sldMasterIdLst>
  <p:sldIdLst>
    <p:sldId xmlns:r="http://schemas.openxmlformats.org/officeDocument/2006/relationships" id="256" r:id="Re6982677544642ef"/>
    <p:sldId xmlns:r="http://schemas.openxmlformats.org/officeDocument/2006/relationships" id="257" r:id="R764d66c106e047f6"/>
    <p:sldId xmlns:r="http://schemas.openxmlformats.org/officeDocument/2006/relationships" id="258" r:id="Rdad1e2fe5eb549ff"/>
    <p:sldId xmlns:r="http://schemas.openxmlformats.org/officeDocument/2006/relationships" id="259" r:id="Rb285fd3d3fc04333"/>
    <p:sldId xmlns:r="http://schemas.openxmlformats.org/officeDocument/2006/relationships" id="260" r:id="Re83356a225774bc4"/>
    <p:sldId xmlns:r="http://schemas.openxmlformats.org/officeDocument/2006/relationships" id="261" r:id="R7812134841d1476d"/>
    <p:sldId xmlns:r="http://schemas.openxmlformats.org/officeDocument/2006/relationships" id="262" r:id="R3c816cd01d0c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de1706d8b4293" /><Relationship Type="http://schemas.openxmlformats.org/officeDocument/2006/relationships/slide" Target="/ppt/slides/slide1.xml" Id="Re6982677544642ef" /><Relationship Type="http://schemas.openxmlformats.org/officeDocument/2006/relationships/slide" Target="/ppt/slides/slide2.xml" Id="R764d66c106e047f6" /><Relationship Type="http://schemas.openxmlformats.org/officeDocument/2006/relationships/slide" Target="/ppt/slides/slide3.xml" Id="Rdad1e2fe5eb549ff" /><Relationship Type="http://schemas.openxmlformats.org/officeDocument/2006/relationships/slide" Target="/ppt/slides/slide4.xml" Id="Rb285fd3d3fc04333" /><Relationship Type="http://schemas.openxmlformats.org/officeDocument/2006/relationships/slide" Target="/ppt/slides/slide5.xml" Id="Re83356a225774bc4" /><Relationship Type="http://schemas.openxmlformats.org/officeDocument/2006/relationships/slide" Target="/ppt/slides/slide6.xml" Id="R7812134841d1476d" /><Relationship Type="http://schemas.openxmlformats.org/officeDocument/2006/relationships/slide" Target="/ppt/slides/slide7.xml" Id="R3c816cd01d0c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63590367e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e3f81b804559" /><Relationship Type="http://schemas.openxmlformats.org/officeDocument/2006/relationships/theme" Target="/ppt/slideMasters/theme/theme1.xml" Id="R8ff6d325965b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e3f81b80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fb563b8e4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325344f4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25a13683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ba9a4010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349a4059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e0cdc21a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09986d04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409 339 713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608 466 426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952 862 987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