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9a6662d57a4e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a0ab027e0c4256"/>
  </p:sldMasterIdLst>
  <p:sldIdLst>
    <p:sldId xmlns:r="http://schemas.openxmlformats.org/officeDocument/2006/relationships" id="256" r:id="Rdbc85452044843a9"/>
    <p:sldId xmlns:r="http://schemas.openxmlformats.org/officeDocument/2006/relationships" id="257" r:id="R60c456a7a9c44bd2"/>
    <p:sldId xmlns:r="http://schemas.openxmlformats.org/officeDocument/2006/relationships" id="258" r:id="Re3ef55550f254c3d"/>
    <p:sldId xmlns:r="http://schemas.openxmlformats.org/officeDocument/2006/relationships" id="259" r:id="R1fa25c34257d4db4"/>
    <p:sldId xmlns:r="http://schemas.openxmlformats.org/officeDocument/2006/relationships" id="260" r:id="Rba81ec074b1b4d58"/>
    <p:sldId xmlns:r="http://schemas.openxmlformats.org/officeDocument/2006/relationships" id="261" r:id="Rb0ec8533b7fe4586"/>
    <p:sldId xmlns:r="http://schemas.openxmlformats.org/officeDocument/2006/relationships" id="262" r:id="R0da1793fa97143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0ab027e0c4256" /><Relationship Type="http://schemas.openxmlformats.org/officeDocument/2006/relationships/slide" Target="/ppt/slides/slide1.xml" Id="Rdbc85452044843a9" /><Relationship Type="http://schemas.openxmlformats.org/officeDocument/2006/relationships/slide" Target="/ppt/slides/slide2.xml" Id="R60c456a7a9c44bd2" /><Relationship Type="http://schemas.openxmlformats.org/officeDocument/2006/relationships/slide" Target="/ppt/slides/slide3.xml" Id="Re3ef55550f254c3d" /><Relationship Type="http://schemas.openxmlformats.org/officeDocument/2006/relationships/slide" Target="/ppt/slides/slide4.xml" Id="R1fa25c34257d4db4" /><Relationship Type="http://schemas.openxmlformats.org/officeDocument/2006/relationships/slide" Target="/ppt/slides/slide5.xml" Id="Rba81ec074b1b4d58" /><Relationship Type="http://schemas.openxmlformats.org/officeDocument/2006/relationships/slide" Target="/ppt/slides/slide6.xml" Id="Rb0ec8533b7fe4586" /><Relationship Type="http://schemas.openxmlformats.org/officeDocument/2006/relationships/slide" Target="/ppt/slides/slide7.xml" Id="R0da1793fa97143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9e1bca982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085e4fe624f9b" /><Relationship Type="http://schemas.openxmlformats.org/officeDocument/2006/relationships/theme" Target="/ppt/slideMasters/theme/theme1.xml" Id="R237a221902c543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a085e4fe624f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98f11b69f4e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baf293fa942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61afd03e149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efee99d2646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8572a016d48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c3614ce1c40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9837f8a564f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−1 654 166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57 816 723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94 999 904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PECULIUM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952 921 290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 AS</a:t>
            </a:r>
          </a:p>
        </p:txBody>
      </p:sp>
    </p:spTree>
  </p:cSld>
  <p:clrMapOvr>
    <a:masterClrMapping xmlns:a="http://schemas.openxmlformats.org/drawingml/2006/main"/>
  </p:clrMapOvr>
</p:sld>
</file>