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07caab38bb40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8ec0dd6ff9417c"/>
  </p:sldMasterIdLst>
  <p:sldIdLst>
    <p:sldId xmlns:r="http://schemas.openxmlformats.org/officeDocument/2006/relationships" id="256" r:id="R617f6513027f466b"/>
    <p:sldId xmlns:r="http://schemas.openxmlformats.org/officeDocument/2006/relationships" id="257" r:id="Raccf7743cde5475a"/>
    <p:sldId xmlns:r="http://schemas.openxmlformats.org/officeDocument/2006/relationships" id="258" r:id="R9a382b83862042bd"/>
    <p:sldId xmlns:r="http://schemas.openxmlformats.org/officeDocument/2006/relationships" id="259" r:id="Rb5f2721b1f1c44a1"/>
    <p:sldId xmlns:r="http://schemas.openxmlformats.org/officeDocument/2006/relationships" id="260" r:id="R2b1b72b7c9034a4a"/>
    <p:sldId xmlns:r="http://schemas.openxmlformats.org/officeDocument/2006/relationships" id="261" r:id="R17c95ef8fa0b4ee1"/>
    <p:sldId xmlns:r="http://schemas.openxmlformats.org/officeDocument/2006/relationships" id="262" r:id="R6b25b1a140304e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8ec0dd6ff9417c" /><Relationship Type="http://schemas.openxmlformats.org/officeDocument/2006/relationships/slide" Target="/ppt/slides/slide1.xml" Id="R617f6513027f466b" /><Relationship Type="http://schemas.openxmlformats.org/officeDocument/2006/relationships/slide" Target="/ppt/slides/slide2.xml" Id="Raccf7743cde5475a" /><Relationship Type="http://schemas.openxmlformats.org/officeDocument/2006/relationships/slide" Target="/ppt/slides/slide3.xml" Id="R9a382b83862042bd" /><Relationship Type="http://schemas.openxmlformats.org/officeDocument/2006/relationships/slide" Target="/ppt/slides/slide4.xml" Id="Rb5f2721b1f1c44a1" /><Relationship Type="http://schemas.openxmlformats.org/officeDocument/2006/relationships/slide" Target="/ppt/slides/slide5.xml" Id="R2b1b72b7c9034a4a" /><Relationship Type="http://schemas.openxmlformats.org/officeDocument/2006/relationships/slide" Target="/ppt/slides/slide6.xml" Id="R17c95ef8fa0b4ee1" /><Relationship Type="http://schemas.openxmlformats.org/officeDocument/2006/relationships/slide" Target="/ppt/slides/slide7.xml" Id="R6b25b1a140304e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fac6f456c14a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c518cbc9344b0" /><Relationship Type="http://schemas.openxmlformats.org/officeDocument/2006/relationships/theme" Target="/ppt/slideMasters/theme/theme1.xml" Id="R60cf0dbcadc94a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3c518cbc9344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e83cb2f0343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b67dcf2424c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4bf605fea49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6b81c96f547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0d76c7b9743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668227a354b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50f40687d4e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EIENDOM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−376 857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82 567 187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259 548 008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282 953 088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TOR DAGFINN  –  85,6 %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TONE  –  14,4 %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Eiganesveien 95A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953 052 865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