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377ef37bb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e8d71c82649fd"/>
  </p:sldMasterIdLst>
  <p:sldIdLst>
    <p:sldId xmlns:r="http://schemas.openxmlformats.org/officeDocument/2006/relationships" id="256" r:id="R8cb66299094c445f"/>
    <p:sldId xmlns:r="http://schemas.openxmlformats.org/officeDocument/2006/relationships" id="257" r:id="R358b60b13d0d4e75"/>
    <p:sldId xmlns:r="http://schemas.openxmlformats.org/officeDocument/2006/relationships" id="258" r:id="Rcc4397bc66764b61"/>
    <p:sldId xmlns:r="http://schemas.openxmlformats.org/officeDocument/2006/relationships" id="259" r:id="Rb06835a88b36440b"/>
    <p:sldId xmlns:r="http://schemas.openxmlformats.org/officeDocument/2006/relationships" id="260" r:id="Rf3d39f707cba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e8d71c82649fd" /><Relationship Type="http://schemas.openxmlformats.org/officeDocument/2006/relationships/slide" Target="/ppt/slides/slide1.xml" Id="R8cb66299094c445f" /><Relationship Type="http://schemas.openxmlformats.org/officeDocument/2006/relationships/slide" Target="/ppt/slides/slide2.xml" Id="R358b60b13d0d4e75" /><Relationship Type="http://schemas.openxmlformats.org/officeDocument/2006/relationships/slide" Target="/ppt/slides/slide3.xml" Id="Rcc4397bc66764b61" /><Relationship Type="http://schemas.openxmlformats.org/officeDocument/2006/relationships/slide" Target="/ppt/slides/slide4.xml" Id="Rb06835a88b36440b" /><Relationship Type="http://schemas.openxmlformats.org/officeDocument/2006/relationships/slide" Target="/ppt/slides/slide5.xml" Id="Rf3d39f707cba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8ad3f6a70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9e5bb902438e" /><Relationship Type="http://schemas.openxmlformats.org/officeDocument/2006/relationships/theme" Target="/ppt/slideMasters/theme/theme1.xml" Id="R087ce3aa321b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f9e5bb902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be90f40d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65a7355e6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539a48fa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508efe4d4c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724a6e7b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